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5" r:id="rId2"/>
    <p:sldId id="290" r:id="rId3"/>
    <p:sldId id="291" r:id="rId4"/>
    <p:sldId id="297" r:id="rId5"/>
    <p:sldId id="303" r:id="rId6"/>
    <p:sldId id="310" r:id="rId7"/>
    <p:sldId id="304" r:id="rId8"/>
    <p:sldId id="306" r:id="rId9"/>
    <p:sldId id="293" r:id="rId10"/>
    <p:sldId id="307" r:id="rId11"/>
    <p:sldId id="268" r:id="rId12"/>
    <p:sldId id="305"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id="{B92F6B9D-5DAC-43F2-8CD6-E2FB44FA22D8}">
          <p14:sldIdLst>
            <p14:sldId id="275"/>
            <p14:sldId id="290"/>
            <p14:sldId id="291"/>
            <p14:sldId id="297"/>
            <p14:sldId id="303"/>
            <p14:sldId id="310"/>
            <p14:sldId id="304"/>
            <p14:sldId id="306"/>
            <p14:sldId id="293"/>
            <p14:sldId id="307"/>
            <p14:sldId id="268"/>
            <p14:sldId id="305"/>
            <p14:sldId id="273"/>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AC2"/>
    <a:srgbClr val="FFFFFF"/>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60"/>
  </p:normalViewPr>
  <p:slideViewPr>
    <p:cSldViewPr>
      <p:cViewPr varScale="1">
        <p:scale>
          <a:sx n="128" d="100"/>
          <a:sy n="128" d="100"/>
        </p:scale>
        <p:origin x="472" y="176"/>
      </p:cViewPr>
      <p:guideLst>
        <p:guide pos="3840"/>
        <p:guide orient="horz" pos="216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93" d="100"/>
          <a:sy n="93" d="100"/>
        </p:scale>
        <p:origin x="316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AF422E-D74D-46B9-AB01-15178AF3AA17}" type="datetimeFigureOut">
              <a:rPr lang="en-US" smtClean="0"/>
              <a:t>4/23/21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32A856-5844-46C3-8DB5-778B7F0BCBD3}" type="slidenum">
              <a:rPr lang="en-US" smtClean="0"/>
              <a:t>‹#›</a:t>
            </a:fld>
            <a:endParaRPr lang="en-US"/>
          </a:p>
        </p:txBody>
      </p:sp>
    </p:spTree>
    <p:extLst>
      <p:ext uri="{BB962C8B-B14F-4D97-AF65-F5344CB8AC3E}">
        <p14:creationId xmlns:p14="http://schemas.microsoft.com/office/powerpoint/2010/main" val="3001596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27DB0-F6FF-4338-AD0C-60E32880752F}" type="datetimeFigureOut">
              <a:rPr lang="en-US" smtClean="0"/>
              <a:t>4/23/21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FAD16-93C4-4128-912C-A06D0861F20B}" type="slidenum">
              <a:rPr lang="en-US" smtClean="0"/>
              <a:t>‹#›</a:t>
            </a:fld>
            <a:endParaRPr lang="en-US"/>
          </a:p>
        </p:txBody>
      </p:sp>
    </p:spTree>
    <p:extLst>
      <p:ext uri="{BB962C8B-B14F-4D97-AF65-F5344CB8AC3E}">
        <p14:creationId xmlns:p14="http://schemas.microsoft.com/office/powerpoint/2010/main" val="75949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Logan UT.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everyone agrees on the process by which we create a style guide, and all the historical voting records are kept up to date, </a:t>
            </a:r>
          </a:p>
          <a:p>
            <a:r>
              <a:rPr lang="en-US" sz="1200" kern="1200" dirty="0">
                <a:solidFill>
                  <a:schemeClr val="tx1"/>
                </a:solidFill>
                <a:effectLst/>
                <a:latin typeface="+mn-lt"/>
                <a:ea typeface="+mn-ea"/>
                <a:cs typeface="+mn-cs"/>
              </a:rPr>
              <a:t>you thereby create a way to make what seems impossible possible and you do your organization a huge favor in the process by creating a living style guide that can be iterated on over the years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 anyone can propose changes to at any time.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the rest will follow. This model scales across teams as well,</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 plan to give examples of how to get started and how to do the</a:t>
            </a:r>
          </a:p>
          <a:p>
            <a:r>
              <a:rPr lang="en-US" sz="1200" kern="1200" dirty="0">
                <a:solidFill>
                  <a:schemeClr val="tx1"/>
                </a:solidFill>
                <a:effectLst/>
                <a:latin typeface="+mn-lt"/>
                <a:ea typeface="+mn-ea"/>
                <a:cs typeface="+mn-cs"/>
              </a:rPr>
              <a:t>historical record keeping, etc.</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many good ideas go unimplemented simply because there is not a perfect process in place to capture them and process them.</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Get everyone to agree on the lower level rules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attempt at a style guide was not super official and/or it lacked buy-in from everyone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this led me to conclude that the real first step in starting a style guide is actually first defining a process by which anyone can propose changes, modify existing changes, or object to changes and a document governing the voting rules.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start here it should it should make it a lot easier to find common ground among teams, it sets the record straight so that nobody can complain if something doesn’t go their way because they agreed to the process to begin with, and it can actually be a lot of fun.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there, your style guide should be self executing and self documenting pretty much. This idea even scales across teams, just like federal and state constitutions. Define one over-arching “federal” constitution with say the team leads, then let each team define their own “state” constitution.</a:t>
            </a:r>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1</a:t>
            </a:fld>
            <a:endParaRPr lang="en-US"/>
          </a:p>
        </p:txBody>
      </p:sp>
    </p:spTree>
    <p:extLst>
      <p:ext uri="{BB962C8B-B14F-4D97-AF65-F5344CB8AC3E}">
        <p14:creationId xmlns:p14="http://schemas.microsoft.com/office/powerpoint/2010/main" val="166180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turbo has worked at rent dynamics for 5 years</a:t>
            </a:r>
          </a:p>
        </p:txBody>
      </p:sp>
      <p:sp>
        <p:nvSpPr>
          <p:cNvPr id="4" name="Slide Number Placeholder 3"/>
          <p:cNvSpPr>
            <a:spLocks noGrp="1"/>
          </p:cNvSpPr>
          <p:nvPr>
            <p:ph type="sldNum" sz="quarter" idx="5"/>
          </p:nvPr>
        </p:nvSpPr>
        <p:spPr/>
        <p:txBody>
          <a:bodyPr/>
          <a:lstStyle/>
          <a:p>
            <a:fld id="{DAFFAD16-93C4-4128-912C-A06D0861F20B}" type="slidenum">
              <a:rPr lang="en-US" smtClean="0"/>
              <a:t>3</a:t>
            </a:fld>
            <a:endParaRPr lang="en-US"/>
          </a:p>
        </p:txBody>
      </p:sp>
    </p:spTree>
    <p:extLst>
      <p:ext uri="{BB962C8B-B14F-4D97-AF65-F5344CB8AC3E}">
        <p14:creationId xmlns:p14="http://schemas.microsoft.com/office/powerpoint/2010/main" val="15420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 Papa is awesome</a:t>
            </a:r>
          </a:p>
          <a:p>
            <a:endParaRPr lang="en-US" dirty="0"/>
          </a:p>
          <a:p>
            <a:r>
              <a:rPr lang="en-US" dirty="0"/>
              <a:t>King of style guides</a:t>
            </a:r>
          </a:p>
          <a:p>
            <a:endParaRPr lang="en-US" dirty="0"/>
          </a:p>
          <a:p>
            <a:r>
              <a:rPr lang="en-US" dirty="0"/>
              <a:t>If </a:t>
            </a:r>
            <a:r>
              <a:rPr lang="en-US" dirty="0" err="1"/>
              <a:t>jon</a:t>
            </a:r>
            <a:r>
              <a:rPr lang="en-US" dirty="0"/>
              <a:t> papa tells you to do something, you probably better do it.</a:t>
            </a:r>
          </a:p>
        </p:txBody>
      </p:sp>
      <p:sp>
        <p:nvSpPr>
          <p:cNvPr id="4" name="Slide Number Placeholder 3"/>
          <p:cNvSpPr>
            <a:spLocks noGrp="1"/>
          </p:cNvSpPr>
          <p:nvPr>
            <p:ph type="sldNum" sz="quarter" idx="5"/>
          </p:nvPr>
        </p:nvSpPr>
        <p:spPr/>
        <p:txBody>
          <a:bodyPr/>
          <a:lstStyle/>
          <a:p>
            <a:fld id="{DAFFAD16-93C4-4128-912C-A06D0861F20B}" type="slidenum">
              <a:rPr lang="en-US" smtClean="0"/>
              <a:t>4</a:t>
            </a:fld>
            <a:endParaRPr lang="en-US"/>
          </a:p>
        </p:txBody>
      </p:sp>
    </p:spTree>
    <p:extLst>
      <p:ext uri="{BB962C8B-B14F-4D97-AF65-F5344CB8AC3E}">
        <p14:creationId xmlns:p14="http://schemas.microsoft.com/office/powerpoint/2010/main" val="70636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Can't do it all by yourself, need buy in from everybody.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DEBATES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finding minimal common ground to start a style guide can be super challenging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Rxjs</a:t>
            </a:r>
            <a:r>
              <a:rPr lang="en-US" sz="1200" kern="1200" dirty="0">
                <a:solidFill>
                  <a:schemeClr val="tx1"/>
                </a:solidFill>
                <a:effectLst/>
                <a:latin typeface="+mn-lt"/>
                <a:ea typeface="+mn-ea"/>
                <a:cs typeface="+mn-cs"/>
              </a:rPr>
              <a:t> vs promises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Ngrx</a:t>
            </a:r>
            <a:r>
              <a:rPr lang="en-US" sz="1200" kern="1200" dirty="0">
                <a:solidFill>
                  <a:schemeClr val="tx1"/>
                </a:solidFill>
                <a:effectLst/>
                <a:latin typeface="+mn-lt"/>
                <a:ea typeface="+mn-ea"/>
                <a:cs typeface="+mn-cs"/>
              </a:rPr>
              <a:t> vs not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Cypress vs Selenium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Buy-in from everybody</a:t>
            </a:r>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5</a:t>
            </a:fld>
            <a:endParaRPr lang="en-US"/>
          </a:p>
        </p:txBody>
      </p:sp>
    </p:spTree>
    <p:extLst>
      <p:ext uri="{BB962C8B-B14F-4D97-AF65-F5344CB8AC3E}">
        <p14:creationId xmlns:p14="http://schemas.microsoft.com/office/powerpoint/2010/main" val="18452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many good ideas go unimplemented simply because they are not channeled correctly.</a:t>
            </a:r>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6</a:t>
            </a:fld>
            <a:endParaRPr lang="en-US"/>
          </a:p>
        </p:txBody>
      </p:sp>
    </p:spTree>
    <p:extLst>
      <p:ext uri="{BB962C8B-B14F-4D97-AF65-F5344CB8AC3E}">
        <p14:creationId xmlns:p14="http://schemas.microsoft.com/office/powerpoint/2010/main" val="3050947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Angular experience than react experience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Get everyone to agree on the lower level rules</a:t>
            </a:r>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7</a:t>
            </a:fld>
            <a:endParaRPr lang="en-US"/>
          </a:p>
        </p:txBody>
      </p:sp>
    </p:spTree>
    <p:extLst>
      <p:ext uri="{BB962C8B-B14F-4D97-AF65-F5344CB8AC3E}">
        <p14:creationId xmlns:p14="http://schemas.microsoft.com/office/powerpoint/2010/main" val="333949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DEBATES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finding minimal common ground to start a style guide can be super challenging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Rxjs</a:t>
            </a:r>
            <a:r>
              <a:rPr lang="en-US" sz="1200" kern="1200" dirty="0">
                <a:solidFill>
                  <a:schemeClr val="tx1"/>
                </a:solidFill>
                <a:effectLst/>
                <a:latin typeface="+mn-lt"/>
                <a:ea typeface="+mn-ea"/>
                <a:cs typeface="+mn-cs"/>
              </a:rPr>
              <a:t> vs promises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Ngrx</a:t>
            </a:r>
            <a:r>
              <a:rPr lang="en-US" sz="1200" kern="1200" dirty="0">
                <a:solidFill>
                  <a:schemeClr val="tx1"/>
                </a:solidFill>
                <a:effectLst/>
                <a:latin typeface="+mn-lt"/>
                <a:ea typeface="+mn-ea"/>
                <a:cs typeface="+mn-cs"/>
              </a:rPr>
              <a:t> vs not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Cypress vs Selenium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Buy-in from everybody</a:t>
            </a:r>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10</a:t>
            </a:fld>
            <a:endParaRPr lang="en-US"/>
          </a:p>
        </p:txBody>
      </p:sp>
    </p:spTree>
    <p:extLst>
      <p:ext uri="{BB962C8B-B14F-4D97-AF65-F5344CB8AC3E}">
        <p14:creationId xmlns:p14="http://schemas.microsoft.com/office/powerpoint/2010/main" val="12238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Get everyone to agree on the lower level rules</a:t>
            </a:r>
          </a:p>
          <a:p>
            <a:endParaRPr lang="en-US" dirty="0"/>
          </a:p>
          <a:p>
            <a:endParaRPr lang="en-US" dirty="0"/>
          </a:p>
        </p:txBody>
      </p:sp>
      <p:sp>
        <p:nvSpPr>
          <p:cNvPr id="4" name="Slide Number Placeholder 3"/>
          <p:cNvSpPr>
            <a:spLocks noGrp="1"/>
          </p:cNvSpPr>
          <p:nvPr>
            <p:ph type="sldNum" sz="quarter" idx="5"/>
          </p:nvPr>
        </p:nvSpPr>
        <p:spPr/>
        <p:txBody>
          <a:bodyPr/>
          <a:lstStyle/>
          <a:p>
            <a:fld id="{DAFFAD16-93C4-4128-912C-A06D0861F20B}" type="slidenum">
              <a:rPr lang="en-US" smtClean="0"/>
              <a:t>11</a:t>
            </a:fld>
            <a:endParaRPr lang="en-US"/>
          </a:p>
        </p:txBody>
      </p:sp>
    </p:spTree>
    <p:extLst>
      <p:ext uri="{BB962C8B-B14F-4D97-AF65-F5344CB8AC3E}">
        <p14:creationId xmlns:p14="http://schemas.microsoft.com/office/powerpoint/2010/main" val="394253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05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73328"/>
          </a:xfrm>
          <a:prstGeom prst="rect">
            <a:avLst/>
          </a:prstGeom>
          <a:solidFill>
            <a:schemeClr val="accent2">
              <a:lumMod val="5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375171" y="-441443"/>
            <a:ext cx="1615154" cy="1495381"/>
            <a:chOff x="3379410" y="936427"/>
            <a:chExt cx="5005263" cy="4634093"/>
          </a:xfrm>
        </p:grpSpPr>
        <p:sp>
          <p:nvSpPr>
            <p:cNvPr id="8"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5"/>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Rectangle 4"/>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162357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accent2">
            <a:lumMod val="50000"/>
          </a:schemeClr>
        </a:solidFill>
        <a:effectLst/>
      </p:bgPr>
    </p:bg>
    <p:spTree>
      <p:nvGrpSpPr>
        <p:cNvPr id="1" name=""/>
        <p:cNvGrpSpPr/>
        <p:nvPr/>
      </p:nvGrpSpPr>
      <p:grpSpPr>
        <a:xfrm>
          <a:off x="0" y="0"/>
          <a:ext cx="0" cy="0"/>
          <a:chOff x="0" y="0"/>
          <a:chExt cx="0" cy="0"/>
        </a:xfrm>
      </p:grpSpPr>
      <p:grpSp>
        <p:nvGrpSpPr>
          <p:cNvPr id="10" name="Group 9"/>
          <p:cNvGrpSpPr/>
          <p:nvPr userDrawn="1"/>
        </p:nvGrpSpPr>
        <p:grpSpPr>
          <a:xfrm rot="18000000">
            <a:off x="-375171" y="-441443"/>
            <a:ext cx="1615154" cy="1495381"/>
            <a:chOff x="3379410" y="936427"/>
            <a:chExt cx="5005263" cy="4634093"/>
          </a:xfrm>
        </p:grpSpPr>
        <p:sp>
          <p:nvSpPr>
            <p:cNvPr id="11"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5"/>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16"/>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2631866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accent1"/>
        </a:solidFill>
        <a:effectLst/>
      </p:bgPr>
    </p:bg>
    <p:spTree>
      <p:nvGrpSpPr>
        <p:cNvPr id="1" name=""/>
        <p:cNvGrpSpPr/>
        <p:nvPr/>
      </p:nvGrpSpPr>
      <p:grpSpPr>
        <a:xfrm>
          <a:off x="0" y="0"/>
          <a:ext cx="0" cy="0"/>
          <a:chOff x="0" y="0"/>
          <a:chExt cx="0" cy="0"/>
        </a:xfrm>
      </p:grpSpPr>
      <p:grpSp>
        <p:nvGrpSpPr>
          <p:cNvPr id="7" name="Group 6"/>
          <p:cNvGrpSpPr/>
          <p:nvPr userDrawn="1"/>
        </p:nvGrpSpPr>
        <p:grpSpPr>
          <a:xfrm rot="14752654">
            <a:off x="-375171" y="-441443"/>
            <a:ext cx="1615154" cy="1495381"/>
            <a:chOff x="3379410" y="936427"/>
            <a:chExt cx="5005263" cy="4634093"/>
          </a:xfrm>
          <a:solidFill>
            <a:schemeClr val="bg1"/>
          </a:solidFill>
        </p:grpSpPr>
        <p:sp>
          <p:nvSpPr>
            <p:cNvPr id="8"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8"/>
            <p:cNvSpPr>
              <a:spLocks noChangeArrowheads="1"/>
            </p:cNvSpPr>
            <p:nvPr userDrawn="1"/>
          </p:nvSpPr>
          <p:spPr bwMode="auto">
            <a:xfrm rot="2700000">
              <a:off x="4721108" y="1435960"/>
              <a:ext cx="160886" cy="16088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p:cNvSpPr>
              <a:spLocks noChangeArrowheads="1"/>
            </p:cNvSpPr>
            <p:nvPr userDrawn="1"/>
          </p:nvSpPr>
          <p:spPr bwMode="auto">
            <a:xfrm rot="21383262">
              <a:off x="3481450" y="5071502"/>
              <a:ext cx="500380" cy="49901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
            <p:cNvSpPr>
              <a:spLocks noChangeArrowheads="1"/>
            </p:cNvSpPr>
            <p:nvPr userDrawn="1"/>
          </p:nvSpPr>
          <p:spPr bwMode="auto">
            <a:xfrm rot="21383262">
              <a:off x="4271056" y="4925765"/>
              <a:ext cx="151341" cy="1513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accent1"/>
                </a:solidFill>
                <a:latin typeface="+mn-lt"/>
              </a:rPr>
              <a:pPr algn="ctr"/>
              <a:t>‹#›</a:t>
            </a:fld>
            <a:endParaRPr lang="en-US" sz="1200" b="1" dirty="0">
              <a:solidFill>
                <a:schemeClr val="accent1"/>
              </a:solidFill>
              <a:latin typeface="+mn-lt"/>
            </a:endParaRPr>
          </a:p>
        </p:txBody>
      </p:sp>
    </p:spTree>
    <p:extLst>
      <p:ext uri="{BB962C8B-B14F-4D97-AF65-F5344CB8AC3E}">
        <p14:creationId xmlns:p14="http://schemas.microsoft.com/office/powerpoint/2010/main" val="177641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50000"/>
          </a:schemeClr>
        </a:solidFill>
        <a:effectLst/>
      </p:bgPr>
    </p:bg>
    <p:spTree>
      <p:nvGrpSpPr>
        <p:cNvPr id="1" name=""/>
        <p:cNvGrpSpPr/>
        <p:nvPr/>
      </p:nvGrpSpPr>
      <p:grpSpPr>
        <a:xfrm>
          <a:off x="0" y="0"/>
          <a:ext cx="0" cy="0"/>
          <a:chOff x="0" y="0"/>
          <a:chExt cx="0" cy="0"/>
        </a:xfrm>
      </p:grpSpPr>
      <p:sp>
        <p:nvSpPr>
          <p:cNvPr id="28" name="Freeform 13"/>
          <p:cNvSpPr>
            <a:spLocks/>
          </p:cNvSpPr>
          <p:nvPr userDrawn="1"/>
        </p:nvSpPr>
        <p:spPr bwMode="auto">
          <a:xfrm rot="19800000">
            <a:off x="2989949" y="164879"/>
            <a:ext cx="6494777" cy="6301044"/>
          </a:xfrm>
          <a:custGeom>
            <a:avLst/>
            <a:gdLst>
              <a:gd name="T0" fmla="*/ 92 w 100"/>
              <a:gd name="T1" fmla="*/ 41 h 97"/>
              <a:gd name="T2" fmla="*/ 84 w 100"/>
              <a:gd name="T3" fmla="*/ 39 h 97"/>
              <a:gd name="T4" fmla="*/ 89 w 100"/>
              <a:gd name="T5" fmla="*/ 34 h 97"/>
              <a:gd name="T6" fmla="*/ 86 w 100"/>
              <a:gd name="T7" fmla="*/ 28 h 97"/>
              <a:gd name="T8" fmla="*/ 89 w 100"/>
              <a:gd name="T9" fmla="*/ 24 h 97"/>
              <a:gd name="T10" fmla="*/ 81 w 100"/>
              <a:gd name="T11" fmla="*/ 19 h 97"/>
              <a:gd name="T12" fmla="*/ 83 w 100"/>
              <a:gd name="T13" fmla="*/ 15 h 97"/>
              <a:gd name="T14" fmla="*/ 77 w 100"/>
              <a:gd name="T15" fmla="*/ 10 h 97"/>
              <a:gd name="T16" fmla="*/ 76 w 100"/>
              <a:gd name="T17" fmla="*/ 7 h 97"/>
              <a:gd name="T18" fmla="*/ 69 w 100"/>
              <a:gd name="T19" fmla="*/ 1 h 97"/>
              <a:gd name="T20" fmla="*/ 65 w 100"/>
              <a:gd name="T21" fmla="*/ 7 h 97"/>
              <a:gd name="T22" fmla="*/ 62 w 100"/>
              <a:gd name="T23" fmla="*/ 6 h 97"/>
              <a:gd name="T24" fmla="*/ 53 w 100"/>
              <a:gd name="T25" fmla="*/ 3 h 97"/>
              <a:gd name="T26" fmla="*/ 50 w 100"/>
              <a:gd name="T27" fmla="*/ 4 h 97"/>
              <a:gd name="T28" fmla="*/ 47 w 100"/>
              <a:gd name="T29" fmla="*/ 7 h 97"/>
              <a:gd name="T30" fmla="*/ 41 w 100"/>
              <a:gd name="T31" fmla="*/ 4 h 97"/>
              <a:gd name="T32" fmla="*/ 31 w 100"/>
              <a:gd name="T33" fmla="*/ 4 h 97"/>
              <a:gd name="T34" fmla="*/ 24 w 100"/>
              <a:gd name="T35" fmla="*/ 2 h 97"/>
              <a:gd name="T36" fmla="*/ 21 w 100"/>
              <a:gd name="T37" fmla="*/ 5 h 97"/>
              <a:gd name="T38" fmla="*/ 17 w 100"/>
              <a:gd name="T39" fmla="*/ 10 h 97"/>
              <a:gd name="T40" fmla="*/ 19 w 100"/>
              <a:gd name="T41" fmla="*/ 15 h 97"/>
              <a:gd name="T42" fmla="*/ 17 w 100"/>
              <a:gd name="T43" fmla="*/ 24 h 97"/>
              <a:gd name="T44" fmla="*/ 7 w 100"/>
              <a:gd name="T45" fmla="*/ 30 h 97"/>
              <a:gd name="T46" fmla="*/ 4 w 100"/>
              <a:gd name="T47" fmla="*/ 37 h 97"/>
              <a:gd name="T48" fmla="*/ 1 w 100"/>
              <a:gd name="T49" fmla="*/ 40 h 97"/>
              <a:gd name="T50" fmla="*/ 4 w 100"/>
              <a:gd name="T51" fmla="*/ 49 h 97"/>
              <a:gd name="T52" fmla="*/ 4 w 100"/>
              <a:gd name="T53" fmla="*/ 53 h 97"/>
              <a:gd name="T54" fmla="*/ 6 w 100"/>
              <a:gd name="T55" fmla="*/ 61 h 97"/>
              <a:gd name="T56" fmla="*/ 7 w 100"/>
              <a:gd name="T57" fmla="*/ 65 h 97"/>
              <a:gd name="T58" fmla="*/ 11 w 100"/>
              <a:gd name="T59" fmla="*/ 66 h 97"/>
              <a:gd name="T60" fmla="*/ 12 w 100"/>
              <a:gd name="T61" fmla="*/ 69 h 97"/>
              <a:gd name="T62" fmla="*/ 13 w 100"/>
              <a:gd name="T63" fmla="*/ 74 h 97"/>
              <a:gd name="T64" fmla="*/ 14 w 100"/>
              <a:gd name="T65" fmla="*/ 82 h 97"/>
              <a:gd name="T66" fmla="*/ 13 w 100"/>
              <a:gd name="T67" fmla="*/ 91 h 97"/>
              <a:gd name="T68" fmla="*/ 18 w 100"/>
              <a:gd name="T69" fmla="*/ 92 h 97"/>
              <a:gd name="T70" fmla="*/ 24 w 100"/>
              <a:gd name="T71" fmla="*/ 94 h 97"/>
              <a:gd name="T72" fmla="*/ 27 w 100"/>
              <a:gd name="T73" fmla="*/ 91 h 97"/>
              <a:gd name="T74" fmla="*/ 29 w 100"/>
              <a:gd name="T75" fmla="*/ 87 h 97"/>
              <a:gd name="T76" fmla="*/ 36 w 100"/>
              <a:gd name="T77" fmla="*/ 95 h 97"/>
              <a:gd name="T78" fmla="*/ 41 w 100"/>
              <a:gd name="T79" fmla="*/ 91 h 97"/>
              <a:gd name="T80" fmla="*/ 47 w 100"/>
              <a:gd name="T81" fmla="*/ 83 h 97"/>
              <a:gd name="T82" fmla="*/ 55 w 100"/>
              <a:gd name="T83" fmla="*/ 84 h 97"/>
              <a:gd name="T84" fmla="*/ 58 w 100"/>
              <a:gd name="T85" fmla="*/ 89 h 97"/>
              <a:gd name="T86" fmla="*/ 61 w 100"/>
              <a:gd name="T87" fmla="*/ 94 h 97"/>
              <a:gd name="T88" fmla="*/ 63 w 100"/>
              <a:gd name="T89" fmla="*/ 94 h 97"/>
              <a:gd name="T90" fmla="*/ 69 w 100"/>
              <a:gd name="T91" fmla="*/ 86 h 97"/>
              <a:gd name="T92" fmla="*/ 72 w 100"/>
              <a:gd name="T93" fmla="*/ 88 h 97"/>
              <a:gd name="T94" fmla="*/ 80 w 100"/>
              <a:gd name="T95" fmla="*/ 84 h 97"/>
              <a:gd name="T96" fmla="*/ 87 w 100"/>
              <a:gd name="T97" fmla="*/ 88 h 97"/>
              <a:gd name="T98" fmla="*/ 89 w 100"/>
              <a:gd name="T99" fmla="*/ 82 h 97"/>
              <a:gd name="T100" fmla="*/ 82 w 100"/>
              <a:gd name="T101" fmla="*/ 76 h 97"/>
              <a:gd name="T102" fmla="*/ 80 w 100"/>
              <a:gd name="T103" fmla="*/ 73 h 97"/>
              <a:gd name="T104" fmla="*/ 86 w 100"/>
              <a:gd name="T105" fmla="*/ 67 h 97"/>
              <a:gd name="T106" fmla="*/ 89 w 100"/>
              <a:gd name="T107" fmla="*/ 64 h 97"/>
              <a:gd name="T108" fmla="*/ 92 w 100"/>
              <a:gd name="T109" fmla="*/ 64 h 97"/>
              <a:gd name="T110" fmla="*/ 90 w 100"/>
              <a:gd name="T111" fmla="*/ 59 h 97"/>
              <a:gd name="T112" fmla="*/ 95 w 100"/>
              <a:gd name="T113" fmla="*/ 59 h 97"/>
              <a:gd name="T114" fmla="*/ 97 w 100"/>
              <a:gd name="T115" fmla="*/ 50 h 97"/>
              <a:gd name="T116" fmla="*/ 97 w 100"/>
              <a:gd name="T117" fmla="*/ 49 h 97"/>
              <a:gd name="T118" fmla="*/ 97 w 100"/>
              <a:gd name="T119" fmla="*/ 45 h 97"/>
              <a:gd name="T120" fmla="*/ 99 w 100"/>
              <a:gd name="T121"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 h="97">
                <a:moveTo>
                  <a:pt x="99" y="37"/>
                </a:moveTo>
                <a:cubicBezTo>
                  <a:pt x="99" y="37"/>
                  <a:pt x="99" y="37"/>
                  <a:pt x="99" y="37"/>
                </a:cubicBezTo>
                <a:cubicBezTo>
                  <a:pt x="99" y="37"/>
                  <a:pt x="99" y="37"/>
                  <a:pt x="99" y="37"/>
                </a:cubicBezTo>
                <a:cubicBezTo>
                  <a:pt x="99" y="37"/>
                  <a:pt x="99" y="37"/>
                  <a:pt x="99" y="37"/>
                </a:cubicBezTo>
                <a:cubicBezTo>
                  <a:pt x="98" y="37"/>
                  <a:pt x="98" y="36"/>
                  <a:pt x="97" y="37"/>
                </a:cubicBezTo>
                <a:cubicBezTo>
                  <a:pt x="97" y="37"/>
                  <a:pt x="97" y="37"/>
                  <a:pt x="96" y="37"/>
                </a:cubicBezTo>
                <a:cubicBezTo>
                  <a:pt x="96" y="37"/>
                  <a:pt x="96" y="37"/>
                  <a:pt x="96" y="37"/>
                </a:cubicBezTo>
                <a:cubicBezTo>
                  <a:pt x="96" y="37"/>
                  <a:pt x="96" y="37"/>
                  <a:pt x="96" y="37"/>
                </a:cubicBezTo>
                <a:cubicBezTo>
                  <a:pt x="95" y="37"/>
                  <a:pt x="95" y="38"/>
                  <a:pt x="94" y="39"/>
                </a:cubicBezTo>
                <a:cubicBezTo>
                  <a:pt x="94" y="39"/>
                  <a:pt x="94" y="39"/>
                  <a:pt x="94" y="39"/>
                </a:cubicBezTo>
                <a:cubicBezTo>
                  <a:pt x="94" y="39"/>
                  <a:pt x="94" y="39"/>
                  <a:pt x="94" y="39"/>
                </a:cubicBezTo>
                <a:cubicBezTo>
                  <a:pt x="93" y="40"/>
                  <a:pt x="92" y="41"/>
                  <a:pt x="92" y="41"/>
                </a:cubicBezTo>
                <a:cubicBezTo>
                  <a:pt x="92" y="42"/>
                  <a:pt x="92" y="42"/>
                  <a:pt x="92" y="42"/>
                </a:cubicBezTo>
                <a:cubicBezTo>
                  <a:pt x="91" y="42"/>
                  <a:pt x="91" y="42"/>
                  <a:pt x="91" y="42"/>
                </a:cubicBezTo>
                <a:cubicBezTo>
                  <a:pt x="91" y="42"/>
                  <a:pt x="91" y="42"/>
                  <a:pt x="90" y="42"/>
                </a:cubicBezTo>
                <a:cubicBezTo>
                  <a:pt x="90" y="42"/>
                  <a:pt x="90" y="43"/>
                  <a:pt x="90" y="43"/>
                </a:cubicBezTo>
                <a:cubicBezTo>
                  <a:pt x="90" y="43"/>
                  <a:pt x="89" y="43"/>
                  <a:pt x="89" y="43"/>
                </a:cubicBezTo>
                <a:cubicBezTo>
                  <a:pt x="89" y="43"/>
                  <a:pt x="89" y="43"/>
                  <a:pt x="89" y="43"/>
                </a:cubicBezTo>
                <a:cubicBezTo>
                  <a:pt x="89" y="43"/>
                  <a:pt x="88" y="43"/>
                  <a:pt x="88" y="43"/>
                </a:cubicBezTo>
                <a:cubicBezTo>
                  <a:pt x="88" y="43"/>
                  <a:pt x="88" y="43"/>
                  <a:pt x="87" y="43"/>
                </a:cubicBezTo>
                <a:cubicBezTo>
                  <a:pt x="87" y="44"/>
                  <a:pt x="87" y="43"/>
                  <a:pt x="87" y="43"/>
                </a:cubicBezTo>
                <a:cubicBezTo>
                  <a:pt x="86" y="43"/>
                  <a:pt x="86" y="43"/>
                  <a:pt x="85" y="43"/>
                </a:cubicBezTo>
                <a:cubicBezTo>
                  <a:pt x="85" y="42"/>
                  <a:pt x="85" y="42"/>
                  <a:pt x="85" y="42"/>
                </a:cubicBezTo>
                <a:cubicBezTo>
                  <a:pt x="85" y="41"/>
                  <a:pt x="84" y="40"/>
                  <a:pt x="84" y="39"/>
                </a:cubicBezTo>
                <a:cubicBezTo>
                  <a:pt x="84" y="39"/>
                  <a:pt x="84" y="39"/>
                  <a:pt x="84" y="39"/>
                </a:cubicBezTo>
                <a:cubicBezTo>
                  <a:pt x="84" y="39"/>
                  <a:pt x="85" y="39"/>
                  <a:pt x="85" y="39"/>
                </a:cubicBezTo>
                <a:cubicBezTo>
                  <a:pt x="85" y="39"/>
                  <a:pt x="85" y="39"/>
                  <a:pt x="85" y="39"/>
                </a:cubicBezTo>
                <a:cubicBezTo>
                  <a:pt x="85" y="39"/>
                  <a:pt x="85" y="39"/>
                  <a:pt x="85" y="39"/>
                </a:cubicBezTo>
                <a:cubicBezTo>
                  <a:pt x="85" y="39"/>
                  <a:pt x="85" y="38"/>
                  <a:pt x="85" y="38"/>
                </a:cubicBezTo>
                <a:cubicBezTo>
                  <a:pt x="86" y="38"/>
                  <a:pt x="86" y="38"/>
                  <a:pt x="86" y="38"/>
                </a:cubicBezTo>
                <a:cubicBezTo>
                  <a:pt x="86" y="38"/>
                  <a:pt x="86" y="38"/>
                  <a:pt x="86" y="38"/>
                </a:cubicBezTo>
                <a:cubicBezTo>
                  <a:pt x="86" y="38"/>
                  <a:pt x="87" y="37"/>
                  <a:pt x="87" y="37"/>
                </a:cubicBezTo>
                <a:cubicBezTo>
                  <a:pt x="87" y="37"/>
                  <a:pt x="88" y="37"/>
                  <a:pt x="88" y="36"/>
                </a:cubicBezTo>
                <a:cubicBezTo>
                  <a:pt x="88" y="36"/>
                  <a:pt x="88" y="36"/>
                  <a:pt x="88" y="36"/>
                </a:cubicBezTo>
                <a:cubicBezTo>
                  <a:pt x="88" y="36"/>
                  <a:pt x="88" y="36"/>
                  <a:pt x="88" y="36"/>
                </a:cubicBezTo>
                <a:cubicBezTo>
                  <a:pt x="89" y="35"/>
                  <a:pt x="89" y="35"/>
                  <a:pt x="89" y="34"/>
                </a:cubicBezTo>
                <a:cubicBezTo>
                  <a:pt x="89" y="34"/>
                  <a:pt x="89" y="33"/>
                  <a:pt x="89" y="33"/>
                </a:cubicBezTo>
                <a:cubicBezTo>
                  <a:pt x="89" y="33"/>
                  <a:pt x="89" y="33"/>
                  <a:pt x="89" y="33"/>
                </a:cubicBezTo>
                <a:cubicBezTo>
                  <a:pt x="89" y="33"/>
                  <a:pt x="89" y="33"/>
                  <a:pt x="89" y="33"/>
                </a:cubicBezTo>
                <a:cubicBezTo>
                  <a:pt x="89" y="32"/>
                  <a:pt x="89" y="33"/>
                  <a:pt x="89" y="33"/>
                </a:cubicBezTo>
                <a:cubicBezTo>
                  <a:pt x="89" y="32"/>
                  <a:pt x="89" y="32"/>
                  <a:pt x="88" y="31"/>
                </a:cubicBezTo>
                <a:cubicBezTo>
                  <a:pt x="89" y="31"/>
                  <a:pt x="88" y="30"/>
                  <a:pt x="88" y="30"/>
                </a:cubicBezTo>
                <a:cubicBezTo>
                  <a:pt x="88" y="30"/>
                  <a:pt x="88" y="30"/>
                  <a:pt x="88" y="30"/>
                </a:cubicBezTo>
                <a:cubicBezTo>
                  <a:pt x="88" y="30"/>
                  <a:pt x="88" y="30"/>
                  <a:pt x="88" y="30"/>
                </a:cubicBezTo>
                <a:cubicBezTo>
                  <a:pt x="89" y="29"/>
                  <a:pt x="90" y="29"/>
                  <a:pt x="89" y="28"/>
                </a:cubicBezTo>
                <a:cubicBezTo>
                  <a:pt x="89" y="28"/>
                  <a:pt x="89" y="28"/>
                  <a:pt x="88" y="28"/>
                </a:cubicBezTo>
                <a:cubicBezTo>
                  <a:pt x="88" y="28"/>
                  <a:pt x="87" y="28"/>
                  <a:pt x="87" y="28"/>
                </a:cubicBezTo>
                <a:cubicBezTo>
                  <a:pt x="87" y="28"/>
                  <a:pt x="87" y="28"/>
                  <a:pt x="86" y="28"/>
                </a:cubicBezTo>
                <a:cubicBezTo>
                  <a:pt x="86" y="28"/>
                  <a:pt x="86" y="28"/>
                  <a:pt x="86" y="27"/>
                </a:cubicBezTo>
                <a:cubicBezTo>
                  <a:pt x="86" y="27"/>
                  <a:pt x="86" y="27"/>
                  <a:pt x="86" y="27"/>
                </a:cubicBezTo>
                <a:cubicBezTo>
                  <a:pt x="86" y="27"/>
                  <a:pt x="86" y="27"/>
                  <a:pt x="86" y="27"/>
                </a:cubicBezTo>
                <a:cubicBezTo>
                  <a:pt x="86" y="27"/>
                  <a:pt x="86" y="27"/>
                  <a:pt x="86" y="27"/>
                </a:cubicBezTo>
                <a:cubicBezTo>
                  <a:pt x="86" y="27"/>
                  <a:pt x="86" y="27"/>
                  <a:pt x="86" y="27"/>
                </a:cubicBezTo>
                <a:cubicBezTo>
                  <a:pt x="86" y="27"/>
                  <a:pt x="87" y="27"/>
                  <a:pt x="87" y="27"/>
                </a:cubicBezTo>
                <a:cubicBezTo>
                  <a:pt x="88" y="27"/>
                  <a:pt x="88" y="27"/>
                  <a:pt x="88" y="26"/>
                </a:cubicBezTo>
                <a:cubicBezTo>
                  <a:pt x="88" y="26"/>
                  <a:pt x="88" y="26"/>
                  <a:pt x="88" y="26"/>
                </a:cubicBezTo>
                <a:cubicBezTo>
                  <a:pt x="88" y="26"/>
                  <a:pt x="89" y="26"/>
                  <a:pt x="89" y="26"/>
                </a:cubicBezTo>
                <a:cubicBezTo>
                  <a:pt x="89" y="26"/>
                  <a:pt x="89" y="26"/>
                  <a:pt x="89" y="25"/>
                </a:cubicBezTo>
                <a:cubicBezTo>
                  <a:pt x="89" y="25"/>
                  <a:pt x="89" y="25"/>
                  <a:pt x="89" y="25"/>
                </a:cubicBezTo>
                <a:cubicBezTo>
                  <a:pt x="89" y="25"/>
                  <a:pt x="89" y="24"/>
                  <a:pt x="89" y="24"/>
                </a:cubicBezTo>
                <a:cubicBezTo>
                  <a:pt x="89" y="24"/>
                  <a:pt x="89" y="24"/>
                  <a:pt x="89" y="24"/>
                </a:cubicBezTo>
                <a:cubicBezTo>
                  <a:pt x="89" y="24"/>
                  <a:pt x="89" y="24"/>
                  <a:pt x="88" y="24"/>
                </a:cubicBezTo>
                <a:cubicBezTo>
                  <a:pt x="88" y="24"/>
                  <a:pt x="88" y="24"/>
                  <a:pt x="88" y="23"/>
                </a:cubicBezTo>
                <a:cubicBezTo>
                  <a:pt x="88" y="23"/>
                  <a:pt x="88" y="23"/>
                  <a:pt x="89" y="23"/>
                </a:cubicBezTo>
                <a:cubicBezTo>
                  <a:pt x="89" y="23"/>
                  <a:pt x="89" y="23"/>
                  <a:pt x="89" y="23"/>
                </a:cubicBezTo>
                <a:cubicBezTo>
                  <a:pt x="89" y="22"/>
                  <a:pt x="88" y="22"/>
                  <a:pt x="87" y="22"/>
                </a:cubicBezTo>
                <a:cubicBezTo>
                  <a:pt x="88" y="22"/>
                  <a:pt x="88" y="22"/>
                  <a:pt x="88" y="23"/>
                </a:cubicBezTo>
                <a:cubicBezTo>
                  <a:pt x="88" y="23"/>
                  <a:pt x="88" y="23"/>
                  <a:pt x="88" y="23"/>
                </a:cubicBezTo>
                <a:cubicBezTo>
                  <a:pt x="88" y="23"/>
                  <a:pt x="88" y="23"/>
                  <a:pt x="88" y="23"/>
                </a:cubicBezTo>
                <a:cubicBezTo>
                  <a:pt x="87" y="23"/>
                  <a:pt x="87" y="23"/>
                  <a:pt x="87" y="22"/>
                </a:cubicBezTo>
                <a:cubicBezTo>
                  <a:pt x="86" y="22"/>
                  <a:pt x="85" y="21"/>
                  <a:pt x="84" y="21"/>
                </a:cubicBezTo>
                <a:cubicBezTo>
                  <a:pt x="84" y="20"/>
                  <a:pt x="82" y="20"/>
                  <a:pt x="81" y="19"/>
                </a:cubicBezTo>
                <a:cubicBezTo>
                  <a:pt x="81" y="20"/>
                  <a:pt x="81" y="19"/>
                  <a:pt x="81" y="19"/>
                </a:cubicBezTo>
                <a:cubicBezTo>
                  <a:pt x="81" y="20"/>
                  <a:pt x="81" y="19"/>
                  <a:pt x="81" y="20"/>
                </a:cubicBezTo>
                <a:cubicBezTo>
                  <a:pt x="81" y="19"/>
                  <a:pt x="81" y="19"/>
                  <a:pt x="81" y="19"/>
                </a:cubicBezTo>
                <a:cubicBezTo>
                  <a:pt x="81" y="19"/>
                  <a:pt x="81" y="19"/>
                  <a:pt x="81" y="19"/>
                </a:cubicBezTo>
                <a:cubicBezTo>
                  <a:pt x="81" y="19"/>
                  <a:pt x="81" y="19"/>
                  <a:pt x="81" y="19"/>
                </a:cubicBezTo>
                <a:cubicBezTo>
                  <a:pt x="81" y="19"/>
                  <a:pt x="81" y="19"/>
                  <a:pt x="80" y="19"/>
                </a:cubicBezTo>
                <a:cubicBezTo>
                  <a:pt x="80" y="19"/>
                  <a:pt x="80" y="19"/>
                  <a:pt x="80" y="19"/>
                </a:cubicBezTo>
                <a:cubicBezTo>
                  <a:pt x="81" y="19"/>
                  <a:pt x="81" y="19"/>
                  <a:pt x="81" y="19"/>
                </a:cubicBezTo>
                <a:cubicBezTo>
                  <a:pt x="81" y="18"/>
                  <a:pt x="81" y="18"/>
                  <a:pt x="81" y="18"/>
                </a:cubicBezTo>
                <a:cubicBezTo>
                  <a:pt x="81" y="18"/>
                  <a:pt x="81" y="18"/>
                  <a:pt x="82" y="17"/>
                </a:cubicBezTo>
                <a:cubicBezTo>
                  <a:pt x="82" y="17"/>
                  <a:pt x="83" y="16"/>
                  <a:pt x="83" y="15"/>
                </a:cubicBezTo>
                <a:cubicBezTo>
                  <a:pt x="83" y="15"/>
                  <a:pt x="83" y="15"/>
                  <a:pt x="83" y="15"/>
                </a:cubicBezTo>
                <a:cubicBezTo>
                  <a:pt x="83" y="15"/>
                  <a:pt x="82" y="15"/>
                  <a:pt x="82" y="15"/>
                </a:cubicBezTo>
                <a:cubicBezTo>
                  <a:pt x="82" y="14"/>
                  <a:pt x="82" y="14"/>
                  <a:pt x="82" y="14"/>
                </a:cubicBezTo>
                <a:cubicBezTo>
                  <a:pt x="82" y="14"/>
                  <a:pt x="82" y="14"/>
                  <a:pt x="81" y="14"/>
                </a:cubicBezTo>
                <a:cubicBezTo>
                  <a:pt x="81" y="14"/>
                  <a:pt x="80" y="14"/>
                  <a:pt x="81" y="15"/>
                </a:cubicBezTo>
                <a:cubicBezTo>
                  <a:pt x="81" y="15"/>
                  <a:pt x="80" y="15"/>
                  <a:pt x="80" y="16"/>
                </a:cubicBezTo>
                <a:cubicBezTo>
                  <a:pt x="80" y="16"/>
                  <a:pt x="80" y="16"/>
                  <a:pt x="80" y="16"/>
                </a:cubicBezTo>
                <a:cubicBezTo>
                  <a:pt x="80" y="16"/>
                  <a:pt x="80" y="16"/>
                  <a:pt x="80" y="16"/>
                </a:cubicBezTo>
                <a:cubicBezTo>
                  <a:pt x="79" y="16"/>
                  <a:pt x="79" y="16"/>
                  <a:pt x="79" y="16"/>
                </a:cubicBezTo>
                <a:cubicBezTo>
                  <a:pt x="78" y="15"/>
                  <a:pt x="78" y="14"/>
                  <a:pt x="78" y="13"/>
                </a:cubicBezTo>
                <a:cubicBezTo>
                  <a:pt x="78" y="13"/>
                  <a:pt x="78" y="13"/>
                  <a:pt x="78" y="13"/>
                </a:cubicBezTo>
                <a:cubicBezTo>
                  <a:pt x="78" y="12"/>
                  <a:pt x="78" y="12"/>
                  <a:pt x="77" y="11"/>
                </a:cubicBezTo>
                <a:cubicBezTo>
                  <a:pt x="77" y="11"/>
                  <a:pt x="77" y="11"/>
                  <a:pt x="77" y="10"/>
                </a:cubicBezTo>
                <a:cubicBezTo>
                  <a:pt x="78" y="10"/>
                  <a:pt x="78" y="10"/>
                  <a:pt x="78" y="10"/>
                </a:cubicBezTo>
                <a:cubicBezTo>
                  <a:pt x="78" y="9"/>
                  <a:pt x="78" y="8"/>
                  <a:pt x="79" y="8"/>
                </a:cubicBezTo>
                <a:cubicBezTo>
                  <a:pt x="79" y="7"/>
                  <a:pt x="79" y="7"/>
                  <a:pt x="78" y="6"/>
                </a:cubicBezTo>
                <a:cubicBezTo>
                  <a:pt x="78" y="6"/>
                  <a:pt x="78" y="6"/>
                  <a:pt x="77" y="7"/>
                </a:cubicBezTo>
                <a:cubicBezTo>
                  <a:pt x="77" y="7"/>
                  <a:pt x="77" y="7"/>
                  <a:pt x="77" y="7"/>
                </a:cubicBezTo>
                <a:cubicBezTo>
                  <a:pt x="77" y="7"/>
                  <a:pt x="77" y="7"/>
                  <a:pt x="77" y="7"/>
                </a:cubicBezTo>
                <a:cubicBezTo>
                  <a:pt x="77" y="7"/>
                  <a:pt x="77" y="8"/>
                  <a:pt x="77" y="8"/>
                </a:cubicBezTo>
                <a:cubicBezTo>
                  <a:pt x="77" y="8"/>
                  <a:pt x="76" y="8"/>
                  <a:pt x="76" y="8"/>
                </a:cubicBezTo>
                <a:cubicBezTo>
                  <a:pt x="76" y="8"/>
                  <a:pt x="76" y="8"/>
                  <a:pt x="76" y="8"/>
                </a:cubicBezTo>
                <a:cubicBezTo>
                  <a:pt x="76" y="8"/>
                  <a:pt x="76" y="8"/>
                  <a:pt x="76" y="8"/>
                </a:cubicBezTo>
                <a:cubicBezTo>
                  <a:pt x="76" y="8"/>
                  <a:pt x="76" y="8"/>
                  <a:pt x="76" y="7"/>
                </a:cubicBezTo>
                <a:cubicBezTo>
                  <a:pt x="76" y="7"/>
                  <a:pt x="76" y="7"/>
                  <a:pt x="76" y="7"/>
                </a:cubicBezTo>
                <a:cubicBezTo>
                  <a:pt x="76" y="6"/>
                  <a:pt x="76" y="6"/>
                  <a:pt x="76" y="5"/>
                </a:cubicBezTo>
                <a:cubicBezTo>
                  <a:pt x="76" y="5"/>
                  <a:pt x="76" y="5"/>
                  <a:pt x="76" y="5"/>
                </a:cubicBezTo>
                <a:cubicBezTo>
                  <a:pt x="76" y="4"/>
                  <a:pt x="75" y="3"/>
                  <a:pt x="75" y="2"/>
                </a:cubicBezTo>
                <a:cubicBezTo>
                  <a:pt x="75" y="2"/>
                  <a:pt x="75" y="2"/>
                  <a:pt x="75" y="2"/>
                </a:cubicBezTo>
                <a:cubicBezTo>
                  <a:pt x="75" y="2"/>
                  <a:pt x="75" y="2"/>
                  <a:pt x="75" y="2"/>
                </a:cubicBezTo>
                <a:cubicBezTo>
                  <a:pt x="75" y="1"/>
                  <a:pt x="74" y="1"/>
                  <a:pt x="74" y="1"/>
                </a:cubicBezTo>
                <a:cubicBezTo>
                  <a:pt x="74" y="1"/>
                  <a:pt x="74" y="1"/>
                  <a:pt x="74" y="1"/>
                </a:cubicBezTo>
                <a:cubicBezTo>
                  <a:pt x="73" y="0"/>
                  <a:pt x="72" y="0"/>
                  <a:pt x="71" y="0"/>
                </a:cubicBezTo>
                <a:cubicBezTo>
                  <a:pt x="71" y="0"/>
                  <a:pt x="71" y="0"/>
                  <a:pt x="71" y="0"/>
                </a:cubicBezTo>
                <a:cubicBezTo>
                  <a:pt x="71" y="1"/>
                  <a:pt x="71" y="1"/>
                  <a:pt x="72" y="1"/>
                </a:cubicBezTo>
                <a:cubicBezTo>
                  <a:pt x="71" y="1"/>
                  <a:pt x="71" y="1"/>
                  <a:pt x="70" y="1"/>
                </a:cubicBezTo>
                <a:cubicBezTo>
                  <a:pt x="70" y="0"/>
                  <a:pt x="70" y="0"/>
                  <a:pt x="69" y="1"/>
                </a:cubicBezTo>
                <a:cubicBezTo>
                  <a:pt x="69" y="1"/>
                  <a:pt x="69" y="1"/>
                  <a:pt x="69" y="1"/>
                </a:cubicBezTo>
                <a:cubicBezTo>
                  <a:pt x="69" y="0"/>
                  <a:pt x="69" y="0"/>
                  <a:pt x="69" y="0"/>
                </a:cubicBezTo>
                <a:cubicBezTo>
                  <a:pt x="69" y="0"/>
                  <a:pt x="69" y="0"/>
                  <a:pt x="69" y="1"/>
                </a:cubicBezTo>
                <a:cubicBezTo>
                  <a:pt x="69" y="1"/>
                  <a:pt x="69" y="1"/>
                  <a:pt x="69" y="2"/>
                </a:cubicBezTo>
                <a:cubicBezTo>
                  <a:pt x="69" y="1"/>
                  <a:pt x="68" y="1"/>
                  <a:pt x="68" y="2"/>
                </a:cubicBezTo>
                <a:cubicBezTo>
                  <a:pt x="68" y="2"/>
                  <a:pt x="68" y="2"/>
                  <a:pt x="68" y="3"/>
                </a:cubicBezTo>
                <a:cubicBezTo>
                  <a:pt x="69" y="4"/>
                  <a:pt x="70" y="5"/>
                  <a:pt x="69" y="6"/>
                </a:cubicBezTo>
                <a:cubicBezTo>
                  <a:pt x="69" y="5"/>
                  <a:pt x="68" y="6"/>
                  <a:pt x="68" y="5"/>
                </a:cubicBezTo>
                <a:cubicBezTo>
                  <a:pt x="68" y="5"/>
                  <a:pt x="67" y="6"/>
                  <a:pt x="67" y="6"/>
                </a:cubicBezTo>
                <a:cubicBezTo>
                  <a:pt x="67" y="6"/>
                  <a:pt x="66" y="6"/>
                  <a:pt x="66" y="6"/>
                </a:cubicBezTo>
                <a:cubicBezTo>
                  <a:pt x="66" y="6"/>
                  <a:pt x="65" y="6"/>
                  <a:pt x="65" y="6"/>
                </a:cubicBezTo>
                <a:cubicBezTo>
                  <a:pt x="65" y="6"/>
                  <a:pt x="65" y="7"/>
                  <a:pt x="65" y="7"/>
                </a:cubicBezTo>
                <a:cubicBezTo>
                  <a:pt x="64" y="6"/>
                  <a:pt x="64" y="6"/>
                  <a:pt x="64" y="6"/>
                </a:cubicBezTo>
                <a:cubicBezTo>
                  <a:pt x="64" y="7"/>
                  <a:pt x="64" y="7"/>
                  <a:pt x="64" y="7"/>
                </a:cubicBezTo>
                <a:cubicBezTo>
                  <a:pt x="64" y="7"/>
                  <a:pt x="64" y="7"/>
                  <a:pt x="64" y="7"/>
                </a:cubicBezTo>
                <a:cubicBezTo>
                  <a:pt x="64" y="7"/>
                  <a:pt x="64" y="7"/>
                  <a:pt x="64" y="6"/>
                </a:cubicBezTo>
                <a:cubicBezTo>
                  <a:pt x="63" y="6"/>
                  <a:pt x="63" y="6"/>
                  <a:pt x="63" y="6"/>
                </a:cubicBezTo>
                <a:cubicBezTo>
                  <a:pt x="62" y="6"/>
                  <a:pt x="62" y="6"/>
                  <a:pt x="62" y="6"/>
                </a:cubicBezTo>
                <a:cubicBezTo>
                  <a:pt x="62" y="5"/>
                  <a:pt x="62" y="5"/>
                  <a:pt x="62" y="5"/>
                </a:cubicBezTo>
                <a:cubicBezTo>
                  <a:pt x="62" y="4"/>
                  <a:pt x="62" y="4"/>
                  <a:pt x="62" y="4"/>
                </a:cubicBezTo>
                <a:cubicBezTo>
                  <a:pt x="62" y="4"/>
                  <a:pt x="62" y="3"/>
                  <a:pt x="62" y="3"/>
                </a:cubicBezTo>
                <a:cubicBezTo>
                  <a:pt x="62" y="3"/>
                  <a:pt x="62" y="4"/>
                  <a:pt x="62" y="4"/>
                </a:cubicBezTo>
                <a:cubicBezTo>
                  <a:pt x="62" y="4"/>
                  <a:pt x="62" y="4"/>
                  <a:pt x="62" y="5"/>
                </a:cubicBezTo>
                <a:cubicBezTo>
                  <a:pt x="62" y="5"/>
                  <a:pt x="62" y="6"/>
                  <a:pt x="62" y="6"/>
                </a:cubicBezTo>
                <a:cubicBezTo>
                  <a:pt x="61" y="6"/>
                  <a:pt x="61" y="6"/>
                  <a:pt x="61" y="6"/>
                </a:cubicBezTo>
                <a:cubicBezTo>
                  <a:pt x="61" y="5"/>
                  <a:pt x="60" y="5"/>
                  <a:pt x="60" y="6"/>
                </a:cubicBezTo>
                <a:cubicBezTo>
                  <a:pt x="59" y="5"/>
                  <a:pt x="59" y="5"/>
                  <a:pt x="59" y="4"/>
                </a:cubicBezTo>
                <a:cubicBezTo>
                  <a:pt x="58" y="4"/>
                  <a:pt x="58" y="4"/>
                  <a:pt x="57" y="4"/>
                </a:cubicBezTo>
                <a:cubicBezTo>
                  <a:pt x="57" y="4"/>
                  <a:pt x="57" y="4"/>
                  <a:pt x="57" y="4"/>
                </a:cubicBezTo>
                <a:cubicBezTo>
                  <a:pt x="57" y="4"/>
                  <a:pt x="57" y="4"/>
                  <a:pt x="57" y="4"/>
                </a:cubicBezTo>
                <a:cubicBezTo>
                  <a:pt x="57" y="4"/>
                  <a:pt x="57" y="4"/>
                  <a:pt x="57" y="4"/>
                </a:cubicBezTo>
                <a:cubicBezTo>
                  <a:pt x="57" y="3"/>
                  <a:pt x="56" y="4"/>
                  <a:pt x="56" y="4"/>
                </a:cubicBezTo>
                <a:cubicBezTo>
                  <a:pt x="56" y="3"/>
                  <a:pt x="56" y="4"/>
                  <a:pt x="56" y="4"/>
                </a:cubicBezTo>
                <a:cubicBezTo>
                  <a:pt x="55" y="4"/>
                  <a:pt x="55" y="4"/>
                  <a:pt x="55" y="4"/>
                </a:cubicBezTo>
                <a:cubicBezTo>
                  <a:pt x="54" y="4"/>
                  <a:pt x="54" y="3"/>
                  <a:pt x="54" y="3"/>
                </a:cubicBezTo>
                <a:cubicBezTo>
                  <a:pt x="54" y="3"/>
                  <a:pt x="54" y="3"/>
                  <a:pt x="53" y="3"/>
                </a:cubicBezTo>
                <a:cubicBezTo>
                  <a:pt x="53" y="3"/>
                  <a:pt x="53" y="4"/>
                  <a:pt x="54" y="4"/>
                </a:cubicBezTo>
                <a:cubicBezTo>
                  <a:pt x="54" y="4"/>
                  <a:pt x="54" y="4"/>
                  <a:pt x="54" y="4"/>
                </a:cubicBezTo>
                <a:cubicBezTo>
                  <a:pt x="53" y="5"/>
                  <a:pt x="53" y="4"/>
                  <a:pt x="53" y="4"/>
                </a:cubicBezTo>
                <a:cubicBezTo>
                  <a:pt x="53" y="4"/>
                  <a:pt x="53" y="4"/>
                  <a:pt x="53" y="4"/>
                </a:cubicBezTo>
                <a:cubicBezTo>
                  <a:pt x="52" y="3"/>
                  <a:pt x="53" y="3"/>
                  <a:pt x="52" y="3"/>
                </a:cubicBezTo>
                <a:cubicBezTo>
                  <a:pt x="51" y="3"/>
                  <a:pt x="51" y="3"/>
                  <a:pt x="51" y="4"/>
                </a:cubicBezTo>
                <a:cubicBezTo>
                  <a:pt x="51" y="4"/>
                  <a:pt x="51" y="4"/>
                  <a:pt x="52" y="5"/>
                </a:cubicBezTo>
                <a:cubicBezTo>
                  <a:pt x="52" y="5"/>
                  <a:pt x="52" y="5"/>
                  <a:pt x="52" y="5"/>
                </a:cubicBezTo>
                <a:cubicBezTo>
                  <a:pt x="51" y="5"/>
                  <a:pt x="51" y="6"/>
                  <a:pt x="51" y="6"/>
                </a:cubicBezTo>
                <a:cubicBezTo>
                  <a:pt x="51" y="5"/>
                  <a:pt x="51" y="5"/>
                  <a:pt x="51" y="5"/>
                </a:cubicBezTo>
                <a:cubicBezTo>
                  <a:pt x="51" y="5"/>
                  <a:pt x="51" y="5"/>
                  <a:pt x="50" y="5"/>
                </a:cubicBezTo>
                <a:cubicBezTo>
                  <a:pt x="50" y="4"/>
                  <a:pt x="50" y="4"/>
                  <a:pt x="50" y="4"/>
                </a:cubicBezTo>
                <a:cubicBezTo>
                  <a:pt x="50" y="3"/>
                  <a:pt x="50" y="3"/>
                  <a:pt x="49" y="3"/>
                </a:cubicBezTo>
                <a:cubicBezTo>
                  <a:pt x="49" y="3"/>
                  <a:pt x="49" y="3"/>
                  <a:pt x="49" y="3"/>
                </a:cubicBezTo>
                <a:cubicBezTo>
                  <a:pt x="49" y="3"/>
                  <a:pt x="48" y="2"/>
                  <a:pt x="48" y="2"/>
                </a:cubicBezTo>
                <a:cubicBezTo>
                  <a:pt x="48" y="3"/>
                  <a:pt x="48" y="3"/>
                  <a:pt x="48" y="3"/>
                </a:cubicBezTo>
                <a:cubicBezTo>
                  <a:pt x="48" y="3"/>
                  <a:pt x="48" y="3"/>
                  <a:pt x="48" y="3"/>
                </a:cubicBezTo>
                <a:cubicBezTo>
                  <a:pt x="48" y="3"/>
                  <a:pt x="48" y="3"/>
                  <a:pt x="48" y="3"/>
                </a:cubicBezTo>
                <a:cubicBezTo>
                  <a:pt x="48" y="4"/>
                  <a:pt x="48" y="5"/>
                  <a:pt x="49" y="5"/>
                </a:cubicBezTo>
                <a:cubicBezTo>
                  <a:pt x="49" y="5"/>
                  <a:pt x="49" y="5"/>
                  <a:pt x="49" y="6"/>
                </a:cubicBezTo>
                <a:cubicBezTo>
                  <a:pt x="49" y="6"/>
                  <a:pt x="50" y="6"/>
                  <a:pt x="50" y="7"/>
                </a:cubicBezTo>
                <a:cubicBezTo>
                  <a:pt x="50" y="7"/>
                  <a:pt x="50" y="7"/>
                  <a:pt x="49" y="7"/>
                </a:cubicBezTo>
                <a:cubicBezTo>
                  <a:pt x="49" y="7"/>
                  <a:pt x="49" y="7"/>
                  <a:pt x="48" y="7"/>
                </a:cubicBezTo>
                <a:cubicBezTo>
                  <a:pt x="48" y="7"/>
                  <a:pt x="47" y="7"/>
                  <a:pt x="47" y="7"/>
                </a:cubicBezTo>
                <a:cubicBezTo>
                  <a:pt x="47" y="7"/>
                  <a:pt x="47" y="7"/>
                  <a:pt x="47" y="7"/>
                </a:cubicBezTo>
                <a:cubicBezTo>
                  <a:pt x="47" y="7"/>
                  <a:pt x="46" y="7"/>
                  <a:pt x="46" y="6"/>
                </a:cubicBezTo>
                <a:cubicBezTo>
                  <a:pt x="46" y="6"/>
                  <a:pt x="46" y="6"/>
                  <a:pt x="46" y="6"/>
                </a:cubicBezTo>
                <a:cubicBezTo>
                  <a:pt x="46" y="6"/>
                  <a:pt x="46" y="6"/>
                  <a:pt x="46" y="6"/>
                </a:cubicBezTo>
                <a:cubicBezTo>
                  <a:pt x="46" y="6"/>
                  <a:pt x="46" y="6"/>
                  <a:pt x="46" y="6"/>
                </a:cubicBezTo>
                <a:cubicBezTo>
                  <a:pt x="46" y="6"/>
                  <a:pt x="46" y="6"/>
                  <a:pt x="46" y="6"/>
                </a:cubicBezTo>
                <a:cubicBezTo>
                  <a:pt x="46" y="6"/>
                  <a:pt x="46" y="5"/>
                  <a:pt x="46" y="5"/>
                </a:cubicBezTo>
                <a:cubicBezTo>
                  <a:pt x="46" y="5"/>
                  <a:pt x="46" y="5"/>
                  <a:pt x="45" y="5"/>
                </a:cubicBezTo>
                <a:cubicBezTo>
                  <a:pt x="45" y="5"/>
                  <a:pt x="44" y="5"/>
                  <a:pt x="44" y="5"/>
                </a:cubicBezTo>
                <a:cubicBezTo>
                  <a:pt x="44" y="4"/>
                  <a:pt x="44" y="4"/>
                  <a:pt x="44" y="4"/>
                </a:cubicBezTo>
                <a:cubicBezTo>
                  <a:pt x="43" y="4"/>
                  <a:pt x="42" y="4"/>
                  <a:pt x="42" y="4"/>
                </a:cubicBezTo>
                <a:cubicBezTo>
                  <a:pt x="42" y="4"/>
                  <a:pt x="41" y="4"/>
                  <a:pt x="41" y="4"/>
                </a:cubicBezTo>
                <a:cubicBezTo>
                  <a:pt x="41" y="4"/>
                  <a:pt x="41" y="4"/>
                  <a:pt x="41" y="4"/>
                </a:cubicBezTo>
                <a:cubicBezTo>
                  <a:pt x="41" y="4"/>
                  <a:pt x="40" y="3"/>
                  <a:pt x="40" y="3"/>
                </a:cubicBezTo>
                <a:cubicBezTo>
                  <a:pt x="39" y="3"/>
                  <a:pt x="39" y="3"/>
                  <a:pt x="39" y="3"/>
                </a:cubicBezTo>
                <a:cubicBezTo>
                  <a:pt x="39" y="3"/>
                  <a:pt x="39" y="3"/>
                  <a:pt x="38" y="4"/>
                </a:cubicBezTo>
                <a:cubicBezTo>
                  <a:pt x="37" y="4"/>
                  <a:pt x="37" y="4"/>
                  <a:pt x="36" y="5"/>
                </a:cubicBezTo>
                <a:cubicBezTo>
                  <a:pt x="36" y="5"/>
                  <a:pt x="36" y="5"/>
                  <a:pt x="36" y="5"/>
                </a:cubicBezTo>
                <a:cubicBezTo>
                  <a:pt x="36" y="5"/>
                  <a:pt x="36" y="5"/>
                  <a:pt x="36" y="5"/>
                </a:cubicBezTo>
                <a:cubicBezTo>
                  <a:pt x="37" y="5"/>
                  <a:pt x="37" y="6"/>
                  <a:pt x="37" y="6"/>
                </a:cubicBezTo>
                <a:cubicBezTo>
                  <a:pt x="37" y="6"/>
                  <a:pt x="36" y="6"/>
                  <a:pt x="36" y="6"/>
                </a:cubicBezTo>
                <a:cubicBezTo>
                  <a:pt x="35" y="6"/>
                  <a:pt x="35" y="5"/>
                  <a:pt x="35" y="5"/>
                </a:cubicBezTo>
                <a:cubicBezTo>
                  <a:pt x="34" y="5"/>
                  <a:pt x="33" y="5"/>
                  <a:pt x="32" y="5"/>
                </a:cubicBezTo>
                <a:cubicBezTo>
                  <a:pt x="32" y="5"/>
                  <a:pt x="31" y="4"/>
                  <a:pt x="31" y="4"/>
                </a:cubicBezTo>
                <a:cubicBezTo>
                  <a:pt x="31" y="4"/>
                  <a:pt x="30" y="4"/>
                  <a:pt x="30" y="4"/>
                </a:cubicBezTo>
                <a:cubicBezTo>
                  <a:pt x="29" y="4"/>
                  <a:pt x="28" y="4"/>
                  <a:pt x="27" y="4"/>
                </a:cubicBezTo>
                <a:cubicBezTo>
                  <a:pt x="27" y="4"/>
                  <a:pt x="27" y="3"/>
                  <a:pt x="26" y="4"/>
                </a:cubicBezTo>
                <a:cubicBezTo>
                  <a:pt x="26" y="4"/>
                  <a:pt x="26" y="4"/>
                  <a:pt x="26" y="4"/>
                </a:cubicBezTo>
                <a:cubicBezTo>
                  <a:pt x="26" y="4"/>
                  <a:pt x="26" y="4"/>
                  <a:pt x="26" y="4"/>
                </a:cubicBezTo>
                <a:cubicBezTo>
                  <a:pt x="26" y="4"/>
                  <a:pt x="26" y="4"/>
                  <a:pt x="26" y="4"/>
                </a:cubicBezTo>
                <a:cubicBezTo>
                  <a:pt x="25" y="4"/>
                  <a:pt x="25" y="4"/>
                  <a:pt x="25" y="4"/>
                </a:cubicBezTo>
                <a:cubicBezTo>
                  <a:pt x="25" y="4"/>
                  <a:pt x="25" y="3"/>
                  <a:pt x="24" y="4"/>
                </a:cubicBezTo>
                <a:cubicBezTo>
                  <a:pt x="24" y="4"/>
                  <a:pt x="24" y="4"/>
                  <a:pt x="24" y="4"/>
                </a:cubicBezTo>
                <a:cubicBezTo>
                  <a:pt x="24" y="3"/>
                  <a:pt x="24" y="3"/>
                  <a:pt x="24" y="3"/>
                </a:cubicBezTo>
                <a:cubicBezTo>
                  <a:pt x="24" y="3"/>
                  <a:pt x="24" y="3"/>
                  <a:pt x="24" y="3"/>
                </a:cubicBezTo>
                <a:cubicBezTo>
                  <a:pt x="24" y="2"/>
                  <a:pt x="24" y="2"/>
                  <a:pt x="24" y="2"/>
                </a:cubicBezTo>
                <a:cubicBezTo>
                  <a:pt x="24" y="2"/>
                  <a:pt x="24" y="2"/>
                  <a:pt x="23" y="1"/>
                </a:cubicBezTo>
                <a:cubicBezTo>
                  <a:pt x="23" y="1"/>
                  <a:pt x="23" y="0"/>
                  <a:pt x="22" y="0"/>
                </a:cubicBezTo>
                <a:cubicBezTo>
                  <a:pt x="22" y="1"/>
                  <a:pt x="22" y="1"/>
                  <a:pt x="23" y="2"/>
                </a:cubicBezTo>
                <a:cubicBezTo>
                  <a:pt x="23" y="2"/>
                  <a:pt x="23" y="2"/>
                  <a:pt x="23" y="2"/>
                </a:cubicBezTo>
                <a:cubicBezTo>
                  <a:pt x="23"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4"/>
                  <a:pt x="23" y="4"/>
                </a:cubicBezTo>
                <a:cubicBezTo>
                  <a:pt x="23" y="4"/>
                  <a:pt x="23" y="4"/>
                  <a:pt x="23" y="5"/>
                </a:cubicBezTo>
                <a:cubicBezTo>
                  <a:pt x="22" y="4"/>
                  <a:pt x="21" y="4"/>
                  <a:pt x="21" y="5"/>
                </a:cubicBezTo>
                <a:cubicBezTo>
                  <a:pt x="21" y="5"/>
                  <a:pt x="21" y="5"/>
                  <a:pt x="21" y="6"/>
                </a:cubicBezTo>
                <a:cubicBezTo>
                  <a:pt x="20" y="5"/>
                  <a:pt x="20" y="5"/>
                  <a:pt x="20" y="6"/>
                </a:cubicBezTo>
                <a:cubicBezTo>
                  <a:pt x="20" y="6"/>
                  <a:pt x="19" y="6"/>
                  <a:pt x="19" y="6"/>
                </a:cubicBezTo>
                <a:cubicBezTo>
                  <a:pt x="19" y="6"/>
                  <a:pt x="19" y="6"/>
                  <a:pt x="18" y="6"/>
                </a:cubicBezTo>
                <a:cubicBezTo>
                  <a:pt x="18" y="6"/>
                  <a:pt x="18" y="6"/>
                  <a:pt x="17" y="6"/>
                </a:cubicBezTo>
                <a:cubicBezTo>
                  <a:pt x="17" y="6"/>
                  <a:pt x="17" y="7"/>
                  <a:pt x="17" y="7"/>
                </a:cubicBezTo>
                <a:cubicBezTo>
                  <a:pt x="17" y="7"/>
                  <a:pt x="17" y="7"/>
                  <a:pt x="17" y="8"/>
                </a:cubicBezTo>
                <a:cubicBezTo>
                  <a:pt x="17" y="8"/>
                  <a:pt x="17" y="8"/>
                  <a:pt x="17" y="8"/>
                </a:cubicBezTo>
                <a:cubicBezTo>
                  <a:pt x="17" y="8"/>
                  <a:pt x="17" y="9"/>
                  <a:pt x="17" y="9"/>
                </a:cubicBezTo>
                <a:cubicBezTo>
                  <a:pt x="17" y="9"/>
                  <a:pt x="17" y="9"/>
                  <a:pt x="17" y="9"/>
                </a:cubicBezTo>
                <a:cubicBezTo>
                  <a:pt x="17" y="10"/>
                  <a:pt x="18" y="10"/>
                  <a:pt x="18" y="10"/>
                </a:cubicBezTo>
                <a:cubicBezTo>
                  <a:pt x="17" y="10"/>
                  <a:pt x="17" y="10"/>
                  <a:pt x="17" y="10"/>
                </a:cubicBezTo>
                <a:cubicBezTo>
                  <a:pt x="17" y="10"/>
                  <a:pt x="17" y="11"/>
                  <a:pt x="17" y="11"/>
                </a:cubicBezTo>
                <a:cubicBezTo>
                  <a:pt x="17" y="11"/>
                  <a:pt x="17" y="11"/>
                  <a:pt x="17" y="11"/>
                </a:cubicBezTo>
                <a:cubicBezTo>
                  <a:pt x="17" y="11"/>
                  <a:pt x="17" y="11"/>
                  <a:pt x="17" y="11"/>
                </a:cubicBezTo>
                <a:cubicBezTo>
                  <a:pt x="17" y="11"/>
                  <a:pt x="16" y="11"/>
                  <a:pt x="16" y="11"/>
                </a:cubicBezTo>
                <a:cubicBezTo>
                  <a:pt x="15" y="11"/>
                  <a:pt x="15" y="11"/>
                  <a:pt x="14" y="10"/>
                </a:cubicBezTo>
                <a:cubicBezTo>
                  <a:pt x="14" y="10"/>
                  <a:pt x="14" y="10"/>
                  <a:pt x="14" y="10"/>
                </a:cubicBezTo>
                <a:cubicBezTo>
                  <a:pt x="15" y="11"/>
                  <a:pt x="15" y="11"/>
                  <a:pt x="16" y="11"/>
                </a:cubicBezTo>
                <a:cubicBezTo>
                  <a:pt x="16" y="11"/>
                  <a:pt x="17" y="12"/>
                  <a:pt x="17" y="12"/>
                </a:cubicBezTo>
                <a:cubicBezTo>
                  <a:pt x="17" y="12"/>
                  <a:pt x="17" y="12"/>
                  <a:pt x="18" y="12"/>
                </a:cubicBezTo>
                <a:cubicBezTo>
                  <a:pt x="18" y="12"/>
                  <a:pt x="18" y="13"/>
                  <a:pt x="18" y="13"/>
                </a:cubicBezTo>
                <a:cubicBezTo>
                  <a:pt x="18" y="13"/>
                  <a:pt x="18" y="13"/>
                  <a:pt x="19" y="14"/>
                </a:cubicBezTo>
                <a:cubicBezTo>
                  <a:pt x="19" y="14"/>
                  <a:pt x="19" y="14"/>
                  <a:pt x="19" y="15"/>
                </a:cubicBezTo>
                <a:cubicBezTo>
                  <a:pt x="20" y="15"/>
                  <a:pt x="20" y="16"/>
                  <a:pt x="21" y="16"/>
                </a:cubicBezTo>
                <a:cubicBezTo>
                  <a:pt x="21" y="16"/>
                  <a:pt x="21" y="17"/>
                  <a:pt x="21" y="17"/>
                </a:cubicBezTo>
                <a:cubicBezTo>
                  <a:pt x="21" y="17"/>
                  <a:pt x="22" y="17"/>
                  <a:pt x="22" y="17"/>
                </a:cubicBezTo>
                <a:cubicBezTo>
                  <a:pt x="22" y="17"/>
                  <a:pt x="22" y="18"/>
                  <a:pt x="22" y="18"/>
                </a:cubicBezTo>
                <a:cubicBezTo>
                  <a:pt x="22" y="18"/>
                  <a:pt x="22" y="18"/>
                  <a:pt x="22" y="19"/>
                </a:cubicBezTo>
                <a:cubicBezTo>
                  <a:pt x="21" y="19"/>
                  <a:pt x="21" y="19"/>
                  <a:pt x="21" y="19"/>
                </a:cubicBezTo>
                <a:cubicBezTo>
                  <a:pt x="20" y="20"/>
                  <a:pt x="20" y="20"/>
                  <a:pt x="20" y="20"/>
                </a:cubicBezTo>
                <a:cubicBezTo>
                  <a:pt x="19" y="20"/>
                  <a:pt x="19" y="21"/>
                  <a:pt x="19" y="21"/>
                </a:cubicBezTo>
                <a:cubicBezTo>
                  <a:pt x="18" y="22"/>
                  <a:pt x="18" y="23"/>
                  <a:pt x="17" y="24"/>
                </a:cubicBezTo>
                <a:cubicBezTo>
                  <a:pt x="17" y="25"/>
                  <a:pt x="18" y="25"/>
                  <a:pt x="18" y="25"/>
                </a:cubicBezTo>
                <a:cubicBezTo>
                  <a:pt x="18" y="25"/>
                  <a:pt x="18" y="25"/>
                  <a:pt x="18" y="25"/>
                </a:cubicBezTo>
                <a:cubicBezTo>
                  <a:pt x="18" y="25"/>
                  <a:pt x="17" y="24"/>
                  <a:pt x="17" y="24"/>
                </a:cubicBezTo>
                <a:cubicBezTo>
                  <a:pt x="17" y="25"/>
                  <a:pt x="17" y="25"/>
                  <a:pt x="17" y="25"/>
                </a:cubicBezTo>
                <a:cubicBezTo>
                  <a:pt x="17" y="26"/>
                  <a:pt x="17" y="27"/>
                  <a:pt x="17" y="28"/>
                </a:cubicBezTo>
                <a:cubicBezTo>
                  <a:pt x="17" y="28"/>
                  <a:pt x="17" y="28"/>
                  <a:pt x="16" y="29"/>
                </a:cubicBezTo>
                <a:cubicBezTo>
                  <a:pt x="16" y="29"/>
                  <a:pt x="15" y="30"/>
                  <a:pt x="14" y="30"/>
                </a:cubicBezTo>
                <a:cubicBezTo>
                  <a:pt x="14" y="30"/>
                  <a:pt x="13" y="30"/>
                  <a:pt x="12" y="31"/>
                </a:cubicBezTo>
                <a:cubicBezTo>
                  <a:pt x="12" y="31"/>
                  <a:pt x="12" y="31"/>
                  <a:pt x="12" y="31"/>
                </a:cubicBezTo>
                <a:cubicBezTo>
                  <a:pt x="12" y="31"/>
                  <a:pt x="12" y="31"/>
                  <a:pt x="12" y="31"/>
                </a:cubicBezTo>
                <a:cubicBezTo>
                  <a:pt x="11" y="31"/>
                  <a:pt x="11" y="31"/>
                  <a:pt x="11" y="31"/>
                </a:cubicBezTo>
                <a:cubicBezTo>
                  <a:pt x="11" y="31"/>
                  <a:pt x="11" y="31"/>
                  <a:pt x="11" y="31"/>
                </a:cubicBezTo>
                <a:cubicBezTo>
                  <a:pt x="10" y="31"/>
                  <a:pt x="10" y="30"/>
                  <a:pt x="10" y="30"/>
                </a:cubicBezTo>
                <a:cubicBezTo>
                  <a:pt x="9" y="30"/>
                  <a:pt x="8" y="30"/>
                  <a:pt x="7" y="30"/>
                </a:cubicBezTo>
                <a:cubicBezTo>
                  <a:pt x="7" y="30"/>
                  <a:pt x="7" y="30"/>
                  <a:pt x="7" y="30"/>
                </a:cubicBezTo>
                <a:cubicBezTo>
                  <a:pt x="7" y="30"/>
                  <a:pt x="7" y="30"/>
                  <a:pt x="7" y="31"/>
                </a:cubicBezTo>
                <a:cubicBezTo>
                  <a:pt x="7" y="31"/>
                  <a:pt x="7" y="31"/>
                  <a:pt x="6" y="31"/>
                </a:cubicBezTo>
                <a:cubicBezTo>
                  <a:pt x="6" y="32"/>
                  <a:pt x="6" y="32"/>
                  <a:pt x="6" y="32"/>
                </a:cubicBezTo>
                <a:cubicBezTo>
                  <a:pt x="6" y="32"/>
                  <a:pt x="7" y="33"/>
                  <a:pt x="8" y="32"/>
                </a:cubicBezTo>
                <a:cubicBezTo>
                  <a:pt x="8" y="32"/>
                  <a:pt x="8" y="32"/>
                  <a:pt x="8" y="32"/>
                </a:cubicBezTo>
                <a:cubicBezTo>
                  <a:pt x="9" y="32"/>
                  <a:pt x="9" y="32"/>
                  <a:pt x="9" y="32"/>
                </a:cubicBezTo>
                <a:cubicBezTo>
                  <a:pt x="9" y="33"/>
                  <a:pt x="9" y="33"/>
                  <a:pt x="9" y="33"/>
                </a:cubicBezTo>
                <a:cubicBezTo>
                  <a:pt x="9" y="33"/>
                  <a:pt x="9" y="33"/>
                  <a:pt x="9" y="33"/>
                </a:cubicBezTo>
                <a:cubicBezTo>
                  <a:pt x="9" y="34"/>
                  <a:pt x="8" y="35"/>
                  <a:pt x="7" y="35"/>
                </a:cubicBezTo>
                <a:cubicBezTo>
                  <a:pt x="7" y="35"/>
                  <a:pt x="7" y="35"/>
                  <a:pt x="6" y="36"/>
                </a:cubicBezTo>
                <a:cubicBezTo>
                  <a:pt x="6" y="36"/>
                  <a:pt x="6" y="36"/>
                  <a:pt x="5" y="36"/>
                </a:cubicBezTo>
                <a:cubicBezTo>
                  <a:pt x="5" y="37"/>
                  <a:pt x="5" y="37"/>
                  <a:pt x="4" y="37"/>
                </a:cubicBezTo>
                <a:cubicBezTo>
                  <a:pt x="4" y="37"/>
                  <a:pt x="4" y="37"/>
                  <a:pt x="4" y="37"/>
                </a:cubicBezTo>
                <a:cubicBezTo>
                  <a:pt x="3" y="37"/>
                  <a:pt x="2" y="37"/>
                  <a:pt x="2" y="36"/>
                </a:cubicBezTo>
                <a:cubicBezTo>
                  <a:pt x="1" y="36"/>
                  <a:pt x="0" y="36"/>
                  <a:pt x="0" y="37"/>
                </a:cubicBezTo>
                <a:cubicBezTo>
                  <a:pt x="0" y="37"/>
                  <a:pt x="0" y="38"/>
                  <a:pt x="1" y="38"/>
                </a:cubicBezTo>
                <a:cubicBezTo>
                  <a:pt x="1" y="38"/>
                  <a:pt x="1" y="38"/>
                  <a:pt x="1" y="38"/>
                </a:cubicBezTo>
                <a:cubicBezTo>
                  <a:pt x="1" y="38"/>
                  <a:pt x="1" y="38"/>
                  <a:pt x="2" y="38"/>
                </a:cubicBezTo>
                <a:cubicBezTo>
                  <a:pt x="2" y="38"/>
                  <a:pt x="2" y="38"/>
                  <a:pt x="2" y="38"/>
                </a:cubicBezTo>
                <a:cubicBezTo>
                  <a:pt x="2" y="38"/>
                  <a:pt x="3" y="38"/>
                  <a:pt x="3" y="38"/>
                </a:cubicBezTo>
                <a:cubicBezTo>
                  <a:pt x="3" y="38"/>
                  <a:pt x="3" y="39"/>
                  <a:pt x="3" y="39"/>
                </a:cubicBezTo>
                <a:cubicBezTo>
                  <a:pt x="3" y="39"/>
                  <a:pt x="3" y="39"/>
                  <a:pt x="3" y="39"/>
                </a:cubicBezTo>
                <a:cubicBezTo>
                  <a:pt x="2" y="39"/>
                  <a:pt x="2" y="39"/>
                  <a:pt x="2" y="39"/>
                </a:cubicBezTo>
                <a:cubicBezTo>
                  <a:pt x="2" y="40"/>
                  <a:pt x="1" y="40"/>
                  <a:pt x="1" y="40"/>
                </a:cubicBezTo>
                <a:cubicBezTo>
                  <a:pt x="1" y="40"/>
                  <a:pt x="0" y="40"/>
                  <a:pt x="0" y="41"/>
                </a:cubicBezTo>
                <a:cubicBezTo>
                  <a:pt x="0" y="41"/>
                  <a:pt x="1" y="41"/>
                  <a:pt x="1" y="41"/>
                </a:cubicBezTo>
                <a:cubicBezTo>
                  <a:pt x="2" y="41"/>
                  <a:pt x="2" y="41"/>
                  <a:pt x="3" y="41"/>
                </a:cubicBezTo>
                <a:cubicBezTo>
                  <a:pt x="4" y="41"/>
                  <a:pt x="3" y="42"/>
                  <a:pt x="4" y="42"/>
                </a:cubicBezTo>
                <a:cubicBezTo>
                  <a:pt x="4" y="43"/>
                  <a:pt x="4" y="43"/>
                  <a:pt x="4" y="43"/>
                </a:cubicBezTo>
                <a:cubicBezTo>
                  <a:pt x="4" y="42"/>
                  <a:pt x="5" y="42"/>
                  <a:pt x="5" y="42"/>
                </a:cubicBezTo>
                <a:cubicBezTo>
                  <a:pt x="5" y="42"/>
                  <a:pt x="6" y="43"/>
                  <a:pt x="6" y="42"/>
                </a:cubicBezTo>
                <a:cubicBezTo>
                  <a:pt x="6" y="42"/>
                  <a:pt x="6" y="42"/>
                  <a:pt x="6" y="43"/>
                </a:cubicBezTo>
                <a:cubicBezTo>
                  <a:pt x="7" y="43"/>
                  <a:pt x="6" y="43"/>
                  <a:pt x="6" y="43"/>
                </a:cubicBezTo>
                <a:cubicBezTo>
                  <a:pt x="6" y="44"/>
                  <a:pt x="6" y="44"/>
                  <a:pt x="6" y="44"/>
                </a:cubicBezTo>
                <a:cubicBezTo>
                  <a:pt x="6" y="45"/>
                  <a:pt x="6" y="45"/>
                  <a:pt x="7" y="45"/>
                </a:cubicBezTo>
                <a:cubicBezTo>
                  <a:pt x="6" y="47"/>
                  <a:pt x="6" y="48"/>
                  <a:pt x="4" y="49"/>
                </a:cubicBezTo>
                <a:cubicBezTo>
                  <a:pt x="5" y="50"/>
                  <a:pt x="5" y="49"/>
                  <a:pt x="5" y="50"/>
                </a:cubicBezTo>
                <a:cubicBezTo>
                  <a:pt x="5" y="50"/>
                  <a:pt x="5" y="50"/>
                  <a:pt x="5" y="51"/>
                </a:cubicBezTo>
                <a:cubicBezTo>
                  <a:pt x="5" y="51"/>
                  <a:pt x="5" y="51"/>
                  <a:pt x="5" y="51"/>
                </a:cubicBezTo>
                <a:cubicBezTo>
                  <a:pt x="5" y="51"/>
                  <a:pt x="5" y="51"/>
                  <a:pt x="5" y="51"/>
                </a:cubicBezTo>
                <a:cubicBezTo>
                  <a:pt x="5" y="51"/>
                  <a:pt x="5" y="51"/>
                  <a:pt x="5" y="51"/>
                </a:cubicBezTo>
                <a:cubicBezTo>
                  <a:pt x="5" y="51"/>
                  <a:pt x="5" y="52"/>
                  <a:pt x="6" y="52"/>
                </a:cubicBezTo>
                <a:cubicBezTo>
                  <a:pt x="5" y="52"/>
                  <a:pt x="5" y="52"/>
                  <a:pt x="5" y="53"/>
                </a:cubicBezTo>
                <a:cubicBezTo>
                  <a:pt x="5" y="53"/>
                  <a:pt x="4" y="53"/>
                  <a:pt x="4" y="53"/>
                </a:cubicBezTo>
                <a:cubicBezTo>
                  <a:pt x="4" y="53"/>
                  <a:pt x="4" y="53"/>
                  <a:pt x="3" y="53"/>
                </a:cubicBezTo>
                <a:cubicBezTo>
                  <a:pt x="3" y="53"/>
                  <a:pt x="3" y="53"/>
                  <a:pt x="2" y="54"/>
                </a:cubicBezTo>
                <a:cubicBezTo>
                  <a:pt x="3" y="53"/>
                  <a:pt x="3" y="53"/>
                  <a:pt x="3" y="53"/>
                </a:cubicBezTo>
                <a:cubicBezTo>
                  <a:pt x="4" y="53"/>
                  <a:pt x="4" y="53"/>
                  <a:pt x="4" y="53"/>
                </a:cubicBezTo>
                <a:cubicBezTo>
                  <a:pt x="5" y="53"/>
                  <a:pt x="5" y="53"/>
                  <a:pt x="5" y="53"/>
                </a:cubicBezTo>
                <a:cubicBezTo>
                  <a:pt x="6" y="53"/>
                  <a:pt x="6" y="54"/>
                  <a:pt x="5" y="54"/>
                </a:cubicBezTo>
                <a:cubicBezTo>
                  <a:pt x="5" y="54"/>
                  <a:pt x="5" y="55"/>
                  <a:pt x="6" y="55"/>
                </a:cubicBezTo>
                <a:cubicBezTo>
                  <a:pt x="6" y="55"/>
                  <a:pt x="5" y="56"/>
                  <a:pt x="5" y="56"/>
                </a:cubicBezTo>
                <a:cubicBezTo>
                  <a:pt x="5" y="57"/>
                  <a:pt x="5" y="57"/>
                  <a:pt x="5" y="58"/>
                </a:cubicBezTo>
                <a:cubicBezTo>
                  <a:pt x="5" y="58"/>
                  <a:pt x="5" y="58"/>
                  <a:pt x="5" y="58"/>
                </a:cubicBezTo>
                <a:cubicBezTo>
                  <a:pt x="5" y="58"/>
                  <a:pt x="5" y="59"/>
                  <a:pt x="5" y="59"/>
                </a:cubicBezTo>
                <a:cubicBezTo>
                  <a:pt x="5" y="59"/>
                  <a:pt x="5" y="59"/>
                  <a:pt x="5" y="60"/>
                </a:cubicBezTo>
                <a:cubicBezTo>
                  <a:pt x="5" y="60"/>
                  <a:pt x="5" y="60"/>
                  <a:pt x="6" y="60"/>
                </a:cubicBezTo>
                <a:cubicBezTo>
                  <a:pt x="6" y="61"/>
                  <a:pt x="5" y="61"/>
                  <a:pt x="5" y="61"/>
                </a:cubicBezTo>
                <a:cubicBezTo>
                  <a:pt x="5" y="62"/>
                  <a:pt x="5" y="62"/>
                  <a:pt x="5" y="62"/>
                </a:cubicBezTo>
                <a:cubicBezTo>
                  <a:pt x="6" y="62"/>
                  <a:pt x="6" y="62"/>
                  <a:pt x="6" y="61"/>
                </a:cubicBezTo>
                <a:cubicBezTo>
                  <a:pt x="6" y="61"/>
                  <a:pt x="6" y="61"/>
                  <a:pt x="6" y="61"/>
                </a:cubicBezTo>
                <a:cubicBezTo>
                  <a:pt x="7" y="61"/>
                  <a:pt x="7" y="62"/>
                  <a:pt x="7" y="62"/>
                </a:cubicBezTo>
                <a:cubicBezTo>
                  <a:pt x="6" y="62"/>
                  <a:pt x="6" y="62"/>
                  <a:pt x="6" y="62"/>
                </a:cubicBezTo>
                <a:cubicBezTo>
                  <a:pt x="6" y="63"/>
                  <a:pt x="6" y="63"/>
                  <a:pt x="6" y="63"/>
                </a:cubicBezTo>
                <a:cubicBezTo>
                  <a:pt x="6" y="64"/>
                  <a:pt x="6" y="64"/>
                  <a:pt x="7" y="63"/>
                </a:cubicBezTo>
                <a:cubicBezTo>
                  <a:pt x="7" y="63"/>
                  <a:pt x="7" y="63"/>
                  <a:pt x="8" y="63"/>
                </a:cubicBezTo>
                <a:cubicBezTo>
                  <a:pt x="8" y="63"/>
                  <a:pt x="8" y="62"/>
                  <a:pt x="8" y="62"/>
                </a:cubicBezTo>
                <a:cubicBezTo>
                  <a:pt x="8" y="63"/>
                  <a:pt x="9" y="63"/>
                  <a:pt x="9" y="63"/>
                </a:cubicBezTo>
                <a:cubicBezTo>
                  <a:pt x="9" y="64"/>
                  <a:pt x="9" y="64"/>
                  <a:pt x="8" y="64"/>
                </a:cubicBezTo>
                <a:cubicBezTo>
                  <a:pt x="8" y="64"/>
                  <a:pt x="8" y="64"/>
                  <a:pt x="8" y="64"/>
                </a:cubicBezTo>
                <a:cubicBezTo>
                  <a:pt x="8" y="64"/>
                  <a:pt x="8" y="64"/>
                  <a:pt x="7" y="64"/>
                </a:cubicBezTo>
                <a:cubicBezTo>
                  <a:pt x="7" y="65"/>
                  <a:pt x="7" y="65"/>
                  <a:pt x="7" y="65"/>
                </a:cubicBezTo>
                <a:cubicBezTo>
                  <a:pt x="7" y="66"/>
                  <a:pt x="7" y="66"/>
                  <a:pt x="7" y="66"/>
                </a:cubicBezTo>
                <a:cubicBezTo>
                  <a:pt x="7" y="66"/>
                  <a:pt x="6" y="67"/>
                  <a:pt x="7" y="67"/>
                </a:cubicBezTo>
                <a:cubicBezTo>
                  <a:pt x="7" y="67"/>
                  <a:pt x="7" y="67"/>
                  <a:pt x="7" y="66"/>
                </a:cubicBezTo>
                <a:cubicBezTo>
                  <a:pt x="7" y="66"/>
                  <a:pt x="7" y="66"/>
                  <a:pt x="7" y="66"/>
                </a:cubicBezTo>
                <a:cubicBezTo>
                  <a:pt x="7" y="66"/>
                  <a:pt x="7" y="66"/>
                  <a:pt x="7" y="66"/>
                </a:cubicBezTo>
                <a:cubicBezTo>
                  <a:pt x="8" y="66"/>
                  <a:pt x="8" y="66"/>
                  <a:pt x="8" y="65"/>
                </a:cubicBezTo>
                <a:cubicBezTo>
                  <a:pt x="8" y="65"/>
                  <a:pt x="9" y="65"/>
                  <a:pt x="9" y="65"/>
                </a:cubicBezTo>
                <a:cubicBezTo>
                  <a:pt x="9" y="65"/>
                  <a:pt x="9" y="65"/>
                  <a:pt x="9" y="65"/>
                </a:cubicBezTo>
                <a:cubicBezTo>
                  <a:pt x="10" y="65"/>
                  <a:pt x="10" y="64"/>
                  <a:pt x="10" y="64"/>
                </a:cubicBezTo>
                <a:cubicBezTo>
                  <a:pt x="10" y="64"/>
                  <a:pt x="10" y="64"/>
                  <a:pt x="10" y="64"/>
                </a:cubicBezTo>
                <a:cubicBezTo>
                  <a:pt x="11" y="65"/>
                  <a:pt x="11" y="65"/>
                  <a:pt x="11" y="65"/>
                </a:cubicBezTo>
                <a:cubicBezTo>
                  <a:pt x="11" y="66"/>
                  <a:pt x="11" y="66"/>
                  <a:pt x="11" y="66"/>
                </a:cubicBezTo>
                <a:cubicBezTo>
                  <a:pt x="11" y="66"/>
                  <a:pt x="11" y="66"/>
                  <a:pt x="11" y="67"/>
                </a:cubicBezTo>
                <a:cubicBezTo>
                  <a:pt x="11" y="67"/>
                  <a:pt x="11" y="67"/>
                  <a:pt x="11" y="67"/>
                </a:cubicBezTo>
                <a:cubicBezTo>
                  <a:pt x="11" y="67"/>
                  <a:pt x="11" y="67"/>
                  <a:pt x="11" y="67"/>
                </a:cubicBezTo>
                <a:cubicBezTo>
                  <a:pt x="10" y="67"/>
                  <a:pt x="10" y="67"/>
                  <a:pt x="10" y="67"/>
                </a:cubicBezTo>
                <a:cubicBezTo>
                  <a:pt x="10" y="68"/>
                  <a:pt x="10" y="68"/>
                  <a:pt x="10" y="68"/>
                </a:cubicBezTo>
                <a:cubicBezTo>
                  <a:pt x="10" y="68"/>
                  <a:pt x="10" y="68"/>
                  <a:pt x="10" y="68"/>
                </a:cubicBezTo>
                <a:cubicBezTo>
                  <a:pt x="11" y="68"/>
                  <a:pt x="11" y="68"/>
                  <a:pt x="11" y="68"/>
                </a:cubicBezTo>
                <a:cubicBezTo>
                  <a:pt x="11" y="68"/>
                  <a:pt x="12" y="68"/>
                  <a:pt x="12" y="68"/>
                </a:cubicBezTo>
                <a:cubicBezTo>
                  <a:pt x="12" y="68"/>
                  <a:pt x="12" y="68"/>
                  <a:pt x="12" y="67"/>
                </a:cubicBezTo>
                <a:cubicBezTo>
                  <a:pt x="12" y="67"/>
                  <a:pt x="12" y="67"/>
                  <a:pt x="12" y="67"/>
                </a:cubicBezTo>
                <a:cubicBezTo>
                  <a:pt x="12" y="67"/>
                  <a:pt x="12" y="67"/>
                  <a:pt x="12" y="67"/>
                </a:cubicBezTo>
                <a:cubicBezTo>
                  <a:pt x="13" y="68"/>
                  <a:pt x="12" y="68"/>
                  <a:pt x="12" y="69"/>
                </a:cubicBezTo>
                <a:cubicBezTo>
                  <a:pt x="12" y="69"/>
                  <a:pt x="12" y="69"/>
                  <a:pt x="12" y="70"/>
                </a:cubicBezTo>
                <a:cubicBezTo>
                  <a:pt x="11" y="70"/>
                  <a:pt x="12" y="71"/>
                  <a:pt x="12" y="71"/>
                </a:cubicBezTo>
                <a:cubicBezTo>
                  <a:pt x="12" y="71"/>
                  <a:pt x="12" y="71"/>
                  <a:pt x="13" y="71"/>
                </a:cubicBezTo>
                <a:cubicBezTo>
                  <a:pt x="13" y="71"/>
                  <a:pt x="13" y="71"/>
                  <a:pt x="13" y="71"/>
                </a:cubicBezTo>
                <a:cubicBezTo>
                  <a:pt x="13" y="71"/>
                  <a:pt x="13" y="71"/>
                  <a:pt x="13" y="71"/>
                </a:cubicBezTo>
                <a:cubicBezTo>
                  <a:pt x="13" y="71"/>
                  <a:pt x="13" y="71"/>
                  <a:pt x="13" y="71"/>
                </a:cubicBezTo>
                <a:cubicBezTo>
                  <a:pt x="13" y="71"/>
                  <a:pt x="13" y="72"/>
                  <a:pt x="13" y="73"/>
                </a:cubicBezTo>
                <a:cubicBezTo>
                  <a:pt x="13" y="73"/>
                  <a:pt x="13" y="73"/>
                  <a:pt x="13" y="73"/>
                </a:cubicBezTo>
                <a:cubicBezTo>
                  <a:pt x="13" y="73"/>
                  <a:pt x="13" y="73"/>
                  <a:pt x="13" y="73"/>
                </a:cubicBezTo>
                <a:cubicBezTo>
                  <a:pt x="13" y="73"/>
                  <a:pt x="13" y="73"/>
                  <a:pt x="13" y="73"/>
                </a:cubicBezTo>
                <a:cubicBezTo>
                  <a:pt x="13" y="73"/>
                  <a:pt x="13" y="73"/>
                  <a:pt x="13" y="74"/>
                </a:cubicBezTo>
                <a:cubicBezTo>
                  <a:pt x="13" y="74"/>
                  <a:pt x="13" y="74"/>
                  <a:pt x="13" y="74"/>
                </a:cubicBezTo>
                <a:cubicBezTo>
                  <a:pt x="13" y="74"/>
                  <a:pt x="13" y="74"/>
                  <a:pt x="13" y="74"/>
                </a:cubicBezTo>
                <a:cubicBezTo>
                  <a:pt x="13" y="75"/>
                  <a:pt x="13" y="76"/>
                  <a:pt x="14" y="78"/>
                </a:cubicBezTo>
                <a:cubicBezTo>
                  <a:pt x="14" y="78"/>
                  <a:pt x="14" y="78"/>
                  <a:pt x="14" y="78"/>
                </a:cubicBezTo>
                <a:cubicBezTo>
                  <a:pt x="14" y="78"/>
                  <a:pt x="13" y="78"/>
                  <a:pt x="13" y="78"/>
                </a:cubicBezTo>
                <a:cubicBezTo>
                  <a:pt x="13" y="78"/>
                  <a:pt x="13" y="78"/>
                  <a:pt x="13" y="78"/>
                </a:cubicBezTo>
                <a:cubicBezTo>
                  <a:pt x="13" y="78"/>
                  <a:pt x="13" y="78"/>
                  <a:pt x="13" y="78"/>
                </a:cubicBezTo>
                <a:cubicBezTo>
                  <a:pt x="12" y="78"/>
                  <a:pt x="12" y="78"/>
                  <a:pt x="12" y="79"/>
                </a:cubicBezTo>
                <a:cubicBezTo>
                  <a:pt x="12" y="79"/>
                  <a:pt x="12" y="79"/>
                  <a:pt x="12" y="79"/>
                </a:cubicBezTo>
                <a:cubicBezTo>
                  <a:pt x="13" y="79"/>
                  <a:pt x="13" y="78"/>
                  <a:pt x="13" y="78"/>
                </a:cubicBezTo>
                <a:cubicBezTo>
                  <a:pt x="13" y="78"/>
                  <a:pt x="13" y="78"/>
                  <a:pt x="14" y="78"/>
                </a:cubicBezTo>
                <a:cubicBezTo>
                  <a:pt x="14" y="78"/>
                  <a:pt x="14" y="78"/>
                  <a:pt x="14" y="79"/>
                </a:cubicBezTo>
                <a:cubicBezTo>
                  <a:pt x="14" y="80"/>
                  <a:pt x="14" y="81"/>
                  <a:pt x="14" y="82"/>
                </a:cubicBezTo>
                <a:cubicBezTo>
                  <a:pt x="14" y="82"/>
                  <a:pt x="14" y="82"/>
                  <a:pt x="14" y="82"/>
                </a:cubicBezTo>
                <a:cubicBezTo>
                  <a:pt x="14" y="83"/>
                  <a:pt x="14" y="83"/>
                  <a:pt x="14" y="84"/>
                </a:cubicBezTo>
                <a:cubicBezTo>
                  <a:pt x="14" y="85"/>
                  <a:pt x="14" y="85"/>
                  <a:pt x="15" y="86"/>
                </a:cubicBezTo>
                <a:cubicBezTo>
                  <a:pt x="15" y="86"/>
                  <a:pt x="14" y="87"/>
                  <a:pt x="15" y="87"/>
                </a:cubicBezTo>
                <a:cubicBezTo>
                  <a:pt x="15" y="88"/>
                  <a:pt x="15" y="88"/>
                  <a:pt x="15" y="88"/>
                </a:cubicBezTo>
                <a:cubicBezTo>
                  <a:pt x="15" y="88"/>
                  <a:pt x="15" y="88"/>
                  <a:pt x="15" y="88"/>
                </a:cubicBezTo>
                <a:cubicBezTo>
                  <a:pt x="15" y="89"/>
                  <a:pt x="15" y="89"/>
                  <a:pt x="15" y="89"/>
                </a:cubicBezTo>
                <a:cubicBezTo>
                  <a:pt x="15" y="89"/>
                  <a:pt x="15" y="89"/>
                  <a:pt x="15" y="89"/>
                </a:cubicBezTo>
                <a:cubicBezTo>
                  <a:pt x="15" y="89"/>
                  <a:pt x="15" y="89"/>
                  <a:pt x="15" y="89"/>
                </a:cubicBezTo>
                <a:cubicBezTo>
                  <a:pt x="15" y="89"/>
                  <a:pt x="15" y="90"/>
                  <a:pt x="14" y="90"/>
                </a:cubicBezTo>
                <a:cubicBezTo>
                  <a:pt x="14" y="90"/>
                  <a:pt x="14" y="90"/>
                  <a:pt x="14" y="90"/>
                </a:cubicBezTo>
                <a:cubicBezTo>
                  <a:pt x="14" y="90"/>
                  <a:pt x="14" y="90"/>
                  <a:pt x="13" y="91"/>
                </a:cubicBezTo>
                <a:cubicBezTo>
                  <a:pt x="13" y="91"/>
                  <a:pt x="13" y="92"/>
                  <a:pt x="13" y="92"/>
                </a:cubicBezTo>
                <a:cubicBezTo>
                  <a:pt x="13" y="92"/>
                  <a:pt x="14" y="92"/>
                  <a:pt x="14" y="91"/>
                </a:cubicBezTo>
                <a:cubicBezTo>
                  <a:pt x="14" y="91"/>
                  <a:pt x="14" y="91"/>
                  <a:pt x="14" y="91"/>
                </a:cubicBezTo>
                <a:cubicBezTo>
                  <a:pt x="14" y="91"/>
                  <a:pt x="14" y="91"/>
                  <a:pt x="14" y="91"/>
                </a:cubicBezTo>
                <a:cubicBezTo>
                  <a:pt x="14" y="91"/>
                  <a:pt x="14" y="91"/>
                  <a:pt x="14" y="91"/>
                </a:cubicBezTo>
                <a:cubicBezTo>
                  <a:pt x="14" y="91"/>
                  <a:pt x="14" y="91"/>
                  <a:pt x="14" y="91"/>
                </a:cubicBezTo>
                <a:cubicBezTo>
                  <a:pt x="15" y="91"/>
                  <a:pt x="15" y="91"/>
                  <a:pt x="15" y="91"/>
                </a:cubicBezTo>
                <a:cubicBezTo>
                  <a:pt x="15" y="91"/>
                  <a:pt x="15" y="91"/>
                  <a:pt x="15" y="91"/>
                </a:cubicBezTo>
                <a:cubicBezTo>
                  <a:pt x="16" y="91"/>
                  <a:pt x="16" y="90"/>
                  <a:pt x="16" y="90"/>
                </a:cubicBezTo>
                <a:cubicBezTo>
                  <a:pt x="16" y="90"/>
                  <a:pt x="17" y="90"/>
                  <a:pt x="17" y="90"/>
                </a:cubicBezTo>
                <a:cubicBezTo>
                  <a:pt x="17" y="91"/>
                  <a:pt x="17" y="92"/>
                  <a:pt x="18" y="92"/>
                </a:cubicBezTo>
                <a:cubicBezTo>
                  <a:pt x="18" y="92"/>
                  <a:pt x="18" y="92"/>
                  <a:pt x="18" y="92"/>
                </a:cubicBezTo>
                <a:cubicBezTo>
                  <a:pt x="18" y="92"/>
                  <a:pt x="19" y="93"/>
                  <a:pt x="19" y="93"/>
                </a:cubicBezTo>
                <a:cubicBezTo>
                  <a:pt x="19" y="93"/>
                  <a:pt x="19" y="93"/>
                  <a:pt x="19" y="93"/>
                </a:cubicBezTo>
                <a:cubicBezTo>
                  <a:pt x="19" y="93"/>
                  <a:pt x="19" y="94"/>
                  <a:pt x="20" y="94"/>
                </a:cubicBezTo>
                <a:cubicBezTo>
                  <a:pt x="20" y="94"/>
                  <a:pt x="20" y="95"/>
                  <a:pt x="20" y="95"/>
                </a:cubicBezTo>
                <a:cubicBezTo>
                  <a:pt x="20" y="95"/>
                  <a:pt x="21" y="95"/>
                  <a:pt x="21" y="95"/>
                </a:cubicBezTo>
                <a:cubicBezTo>
                  <a:pt x="21" y="95"/>
                  <a:pt x="22" y="95"/>
                  <a:pt x="22" y="95"/>
                </a:cubicBezTo>
                <a:cubicBezTo>
                  <a:pt x="22" y="95"/>
                  <a:pt x="22" y="95"/>
                  <a:pt x="22" y="95"/>
                </a:cubicBezTo>
                <a:cubicBezTo>
                  <a:pt x="22" y="94"/>
                  <a:pt x="23" y="94"/>
                  <a:pt x="23" y="94"/>
                </a:cubicBezTo>
                <a:cubicBezTo>
                  <a:pt x="23" y="94"/>
                  <a:pt x="23" y="94"/>
                  <a:pt x="23" y="94"/>
                </a:cubicBezTo>
                <a:cubicBezTo>
                  <a:pt x="24" y="94"/>
                  <a:pt x="23" y="93"/>
                  <a:pt x="24" y="93"/>
                </a:cubicBezTo>
                <a:cubicBezTo>
                  <a:pt x="24" y="93"/>
                  <a:pt x="24" y="94"/>
                  <a:pt x="24" y="94"/>
                </a:cubicBezTo>
                <a:cubicBezTo>
                  <a:pt x="24" y="94"/>
                  <a:pt x="24" y="94"/>
                  <a:pt x="24" y="94"/>
                </a:cubicBezTo>
                <a:cubicBezTo>
                  <a:pt x="25" y="93"/>
                  <a:pt x="25" y="93"/>
                  <a:pt x="25" y="93"/>
                </a:cubicBezTo>
                <a:cubicBezTo>
                  <a:pt x="25" y="93"/>
                  <a:pt x="25" y="93"/>
                  <a:pt x="25" y="93"/>
                </a:cubicBezTo>
                <a:cubicBezTo>
                  <a:pt x="25" y="94"/>
                  <a:pt x="25" y="94"/>
                  <a:pt x="25" y="94"/>
                </a:cubicBezTo>
                <a:cubicBezTo>
                  <a:pt x="25" y="95"/>
                  <a:pt x="25" y="96"/>
                  <a:pt x="25" y="97"/>
                </a:cubicBezTo>
                <a:cubicBezTo>
                  <a:pt x="25" y="97"/>
                  <a:pt x="25" y="97"/>
                  <a:pt x="25" y="97"/>
                </a:cubicBezTo>
                <a:cubicBezTo>
                  <a:pt x="25" y="96"/>
                  <a:pt x="25" y="95"/>
                  <a:pt x="25" y="95"/>
                </a:cubicBezTo>
                <a:cubicBezTo>
                  <a:pt x="25" y="94"/>
                  <a:pt x="25" y="94"/>
                  <a:pt x="25" y="93"/>
                </a:cubicBezTo>
                <a:cubicBezTo>
                  <a:pt x="25" y="93"/>
                  <a:pt x="26" y="93"/>
                  <a:pt x="26" y="93"/>
                </a:cubicBezTo>
                <a:cubicBezTo>
                  <a:pt x="26" y="92"/>
                  <a:pt x="26" y="92"/>
                  <a:pt x="26" y="92"/>
                </a:cubicBezTo>
                <a:cubicBezTo>
                  <a:pt x="26" y="92"/>
                  <a:pt x="27" y="91"/>
                  <a:pt x="27" y="91"/>
                </a:cubicBezTo>
                <a:cubicBezTo>
                  <a:pt x="27" y="91"/>
                  <a:pt x="27" y="91"/>
                  <a:pt x="27" y="91"/>
                </a:cubicBezTo>
                <a:cubicBezTo>
                  <a:pt x="27" y="91"/>
                  <a:pt x="27" y="91"/>
                  <a:pt x="27" y="91"/>
                </a:cubicBezTo>
                <a:cubicBezTo>
                  <a:pt x="27" y="91"/>
                  <a:pt x="27" y="91"/>
                  <a:pt x="27" y="91"/>
                </a:cubicBezTo>
                <a:cubicBezTo>
                  <a:pt x="27" y="91"/>
                  <a:pt x="27" y="91"/>
                  <a:pt x="27" y="90"/>
                </a:cubicBezTo>
                <a:cubicBezTo>
                  <a:pt x="28" y="90"/>
                  <a:pt x="28" y="89"/>
                  <a:pt x="28" y="89"/>
                </a:cubicBezTo>
                <a:cubicBezTo>
                  <a:pt x="28" y="89"/>
                  <a:pt x="29" y="89"/>
                  <a:pt x="29" y="89"/>
                </a:cubicBezTo>
                <a:cubicBezTo>
                  <a:pt x="29" y="89"/>
                  <a:pt x="29" y="90"/>
                  <a:pt x="29" y="90"/>
                </a:cubicBezTo>
                <a:cubicBezTo>
                  <a:pt x="30" y="90"/>
                  <a:pt x="30" y="90"/>
                  <a:pt x="30" y="90"/>
                </a:cubicBezTo>
                <a:cubicBezTo>
                  <a:pt x="30" y="90"/>
                  <a:pt x="30" y="89"/>
                  <a:pt x="30" y="89"/>
                </a:cubicBezTo>
                <a:cubicBezTo>
                  <a:pt x="28" y="89"/>
                  <a:pt x="30" y="89"/>
                  <a:pt x="30" y="89"/>
                </a:cubicBezTo>
                <a:cubicBezTo>
                  <a:pt x="29" y="89"/>
                  <a:pt x="29" y="89"/>
                  <a:pt x="28" y="88"/>
                </a:cubicBezTo>
                <a:cubicBezTo>
                  <a:pt x="28" y="88"/>
                  <a:pt x="28" y="88"/>
                  <a:pt x="28" y="88"/>
                </a:cubicBezTo>
                <a:cubicBezTo>
                  <a:pt x="28" y="88"/>
                  <a:pt x="29" y="88"/>
                  <a:pt x="29" y="88"/>
                </a:cubicBezTo>
                <a:cubicBezTo>
                  <a:pt x="29" y="88"/>
                  <a:pt x="29" y="87"/>
                  <a:pt x="29" y="87"/>
                </a:cubicBezTo>
                <a:cubicBezTo>
                  <a:pt x="30" y="88"/>
                  <a:pt x="30" y="88"/>
                  <a:pt x="31" y="89"/>
                </a:cubicBezTo>
                <a:cubicBezTo>
                  <a:pt x="31" y="89"/>
                  <a:pt x="31" y="89"/>
                  <a:pt x="31" y="89"/>
                </a:cubicBezTo>
                <a:cubicBezTo>
                  <a:pt x="32" y="90"/>
                  <a:pt x="33" y="91"/>
                  <a:pt x="35" y="92"/>
                </a:cubicBezTo>
                <a:cubicBezTo>
                  <a:pt x="35" y="92"/>
                  <a:pt x="35" y="92"/>
                  <a:pt x="35" y="92"/>
                </a:cubicBezTo>
                <a:cubicBezTo>
                  <a:pt x="35" y="92"/>
                  <a:pt x="35" y="92"/>
                  <a:pt x="35" y="93"/>
                </a:cubicBezTo>
                <a:cubicBezTo>
                  <a:pt x="35" y="93"/>
                  <a:pt x="35" y="93"/>
                  <a:pt x="35" y="93"/>
                </a:cubicBezTo>
                <a:cubicBezTo>
                  <a:pt x="35" y="93"/>
                  <a:pt x="35" y="94"/>
                  <a:pt x="36" y="94"/>
                </a:cubicBezTo>
                <a:cubicBezTo>
                  <a:pt x="36" y="95"/>
                  <a:pt x="36" y="94"/>
                  <a:pt x="36" y="94"/>
                </a:cubicBezTo>
                <a:cubicBezTo>
                  <a:pt x="36" y="94"/>
                  <a:pt x="36" y="94"/>
                  <a:pt x="36" y="95"/>
                </a:cubicBezTo>
                <a:cubicBezTo>
                  <a:pt x="36" y="95"/>
                  <a:pt x="36" y="95"/>
                  <a:pt x="36" y="95"/>
                </a:cubicBezTo>
                <a:cubicBezTo>
                  <a:pt x="36" y="95"/>
                  <a:pt x="36" y="95"/>
                  <a:pt x="36" y="95"/>
                </a:cubicBezTo>
                <a:cubicBezTo>
                  <a:pt x="36" y="95"/>
                  <a:pt x="36" y="95"/>
                  <a:pt x="36" y="95"/>
                </a:cubicBezTo>
                <a:cubicBezTo>
                  <a:pt x="36" y="96"/>
                  <a:pt x="36" y="96"/>
                  <a:pt x="36" y="96"/>
                </a:cubicBezTo>
                <a:cubicBezTo>
                  <a:pt x="36" y="96"/>
                  <a:pt x="36" y="95"/>
                  <a:pt x="36" y="95"/>
                </a:cubicBezTo>
                <a:cubicBezTo>
                  <a:pt x="36" y="95"/>
                  <a:pt x="36" y="95"/>
                  <a:pt x="36" y="95"/>
                </a:cubicBezTo>
                <a:cubicBezTo>
                  <a:pt x="37" y="95"/>
                  <a:pt x="37" y="94"/>
                  <a:pt x="37" y="94"/>
                </a:cubicBezTo>
                <a:cubicBezTo>
                  <a:pt x="38" y="94"/>
                  <a:pt x="38" y="93"/>
                  <a:pt x="39" y="93"/>
                </a:cubicBezTo>
                <a:cubicBezTo>
                  <a:pt x="39" y="93"/>
                  <a:pt x="39" y="93"/>
                  <a:pt x="39" y="93"/>
                </a:cubicBezTo>
                <a:cubicBezTo>
                  <a:pt x="39" y="93"/>
                  <a:pt x="39" y="92"/>
                  <a:pt x="40" y="92"/>
                </a:cubicBezTo>
                <a:cubicBezTo>
                  <a:pt x="40" y="92"/>
                  <a:pt x="40" y="92"/>
                  <a:pt x="40" y="92"/>
                </a:cubicBezTo>
                <a:cubicBezTo>
                  <a:pt x="40" y="92"/>
                  <a:pt x="40" y="92"/>
                  <a:pt x="40" y="92"/>
                </a:cubicBezTo>
                <a:cubicBezTo>
                  <a:pt x="40" y="92"/>
                  <a:pt x="40" y="92"/>
                  <a:pt x="41" y="92"/>
                </a:cubicBezTo>
                <a:cubicBezTo>
                  <a:pt x="41" y="92"/>
                  <a:pt x="41" y="91"/>
                  <a:pt x="41" y="91"/>
                </a:cubicBezTo>
                <a:cubicBezTo>
                  <a:pt x="41" y="91"/>
                  <a:pt x="41" y="91"/>
                  <a:pt x="41" y="91"/>
                </a:cubicBezTo>
                <a:cubicBezTo>
                  <a:pt x="41" y="91"/>
                  <a:pt x="42" y="91"/>
                  <a:pt x="42" y="91"/>
                </a:cubicBezTo>
                <a:cubicBezTo>
                  <a:pt x="42" y="91"/>
                  <a:pt x="42" y="91"/>
                  <a:pt x="42" y="91"/>
                </a:cubicBezTo>
                <a:cubicBezTo>
                  <a:pt x="43" y="90"/>
                  <a:pt x="43" y="90"/>
                  <a:pt x="43" y="90"/>
                </a:cubicBezTo>
                <a:cubicBezTo>
                  <a:pt x="43" y="90"/>
                  <a:pt x="43" y="90"/>
                  <a:pt x="43" y="90"/>
                </a:cubicBezTo>
                <a:cubicBezTo>
                  <a:pt x="43" y="89"/>
                  <a:pt x="43" y="89"/>
                  <a:pt x="43" y="89"/>
                </a:cubicBezTo>
                <a:cubicBezTo>
                  <a:pt x="44" y="89"/>
                  <a:pt x="44" y="89"/>
                  <a:pt x="44" y="88"/>
                </a:cubicBezTo>
                <a:cubicBezTo>
                  <a:pt x="44" y="88"/>
                  <a:pt x="44" y="88"/>
                  <a:pt x="44" y="88"/>
                </a:cubicBezTo>
                <a:cubicBezTo>
                  <a:pt x="44" y="88"/>
                  <a:pt x="44" y="87"/>
                  <a:pt x="44" y="87"/>
                </a:cubicBezTo>
                <a:cubicBezTo>
                  <a:pt x="44" y="87"/>
                  <a:pt x="44" y="87"/>
                  <a:pt x="44" y="87"/>
                </a:cubicBezTo>
                <a:cubicBezTo>
                  <a:pt x="44" y="86"/>
                  <a:pt x="44" y="86"/>
                  <a:pt x="44" y="86"/>
                </a:cubicBezTo>
                <a:cubicBezTo>
                  <a:pt x="45" y="85"/>
                  <a:pt x="46" y="84"/>
                  <a:pt x="47" y="84"/>
                </a:cubicBezTo>
                <a:cubicBezTo>
                  <a:pt x="47" y="83"/>
                  <a:pt x="47" y="83"/>
                  <a:pt x="47" y="83"/>
                </a:cubicBezTo>
                <a:cubicBezTo>
                  <a:pt x="47" y="83"/>
                  <a:pt x="47" y="83"/>
                  <a:pt x="47" y="83"/>
                </a:cubicBezTo>
                <a:cubicBezTo>
                  <a:pt x="47" y="83"/>
                  <a:pt x="48" y="83"/>
                  <a:pt x="48" y="83"/>
                </a:cubicBezTo>
                <a:cubicBezTo>
                  <a:pt x="48" y="83"/>
                  <a:pt x="49" y="83"/>
                  <a:pt x="49" y="82"/>
                </a:cubicBezTo>
                <a:cubicBezTo>
                  <a:pt x="50" y="82"/>
                  <a:pt x="50" y="82"/>
                  <a:pt x="51" y="82"/>
                </a:cubicBezTo>
                <a:cubicBezTo>
                  <a:pt x="51" y="82"/>
                  <a:pt x="52" y="82"/>
                  <a:pt x="52" y="82"/>
                </a:cubicBezTo>
                <a:cubicBezTo>
                  <a:pt x="52" y="82"/>
                  <a:pt x="52" y="82"/>
                  <a:pt x="53" y="82"/>
                </a:cubicBezTo>
                <a:cubicBezTo>
                  <a:pt x="53" y="82"/>
                  <a:pt x="53" y="82"/>
                  <a:pt x="53" y="82"/>
                </a:cubicBezTo>
                <a:cubicBezTo>
                  <a:pt x="54" y="82"/>
                  <a:pt x="54" y="81"/>
                  <a:pt x="54" y="81"/>
                </a:cubicBezTo>
                <a:cubicBezTo>
                  <a:pt x="55" y="81"/>
                  <a:pt x="55" y="81"/>
                  <a:pt x="55" y="81"/>
                </a:cubicBezTo>
                <a:cubicBezTo>
                  <a:pt x="55" y="81"/>
                  <a:pt x="55" y="81"/>
                  <a:pt x="55" y="81"/>
                </a:cubicBezTo>
                <a:cubicBezTo>
                  <a:pt x="55" y="82"/>
                  <a:pt x="55" y="82"/>
                  <a:pt x="56" y="83"/>
                </a:cubicBezTo>
                <a:cubicBezTo>
                  <a:pt x="56" y="83"/>
                  <a:pt x="55" y="83"/>
                  <a:pt x="55" y="84"/>
                </a:cubicBezTo>
                <a:cubicBezTo>
                  <a:pt x="55" y="84"/>
                  <a:pt x="55" y="84"/>
                  <a:pt x="55" y="84"/>
                </a:cubicBezTo>
                <a:cubicBezTo>
                  <a:pt x="55" y="84"/>
                  <a:pt x="55" y="84"/>
                  <a:pt x="55" y="85"/>
                </a:cubicBezTo>
                <a:cubicBezTo>
                  <a:pt x="54" y="85"/>
                  <a:pt x="54" y="85"/>
                  <a:pt x="55" y="86"/>
                </a:cubicBezTo>
                <a:cubicBezTo>
                  <a:pt x="55" y="86"/>
                  <a:pt x="56" y="86"/>
                  <a:pt x="56" y="86"/>
                </a:cubicBezTo>
                <a:cubicBezTo>
                  <a:pt x="56" y="87"/>
                  <a:pt x="56" y="87"/>
                  <a:pt x="56" y="87"/>
                </a:cubicBezTo>
                <a:cubicBezTo>
                  <a:pt x="56" y="88"/>
                  <a:pt x="56" y="89"/>
                  <a:pt x="56" y="89"/>
                </a:cubicBezTo>
                <a:cubicBezTo>
                  <a:pt x="56" y="90"/>
                  <a:pt x="56" y="90"/>
                  <a:pt x="56" y="90"/>
                </a:cubicBezTo>
                <a:cubicBezTo>
                  <a:pt x="56" y="90"/>
                  <a:pt x="56" y="90"/>
                  <a:pt x="56" y="90"/>
                </a:cubicBezTo>
                <a:cubicBezTo>
                  <a:pt x="57" y="90"/>
                  <a:pt x="57" y="90"/>
                  <a:pt x="57" y="90"/>
                </a:cubicBezTo>
                <a:cubicBezTo>
                  <a:pt x="57" y="90"/>
                  <a:pt x="57" y="90"/>
                  <a:pt x="57" y="89"/>
                </a:cubicBezTo>
                <a:cubicBezTo>
                  <a:pt x="57" y="89"/>
                  <a:pt x="58" y="89"/>
                  <a:pt x="58" y="89"/>
                </a:cubicBezTo>
                <a:cubicBezTo>
                  <a:pt x="58" y="89"/>
                  <a:pt x="58" y="89"/>
                  <a:pt x="58" y="89"/>
                </a:cubicBezTo>
                <a:cubicBezTo>
                  <a:pt x="58" y="89"/>
                  <a:pt x="58" y="89"/>
                  <a:pt x="58" y="89"/>
                </a:cubicBezTo>
                <a:cubicBezTo>
                  <a:pt x="58" y="89"/>
                  <a:pt x="58" y="89"/>
                  <a:pt x="58" y="89"/>
                </a:cubicBezTo>
                <a:cubicBezTo>
                  <a:pt x="58" y="89"/>
                  <a:pt x="58" y="89"/>
                  <a:pt x="58" y="89"/>
                </a:cubicBezTo>
                <a:cubicBezTo>
                  <a:pt x="59" y="89"/>
                  <a:pt x="59" y="89"/>
                  <a:pt x="59" y="89"/>
                </a:cubicBezTo>
                <a:cubicBezTo>
                  <a:pt x="60" y="89"/>
                  <a:pt x="59" y="88"/>
                  <a:pt x="60" y="88"/>
                </a:cubicBezTo>
                <a:cubicBezTo>
                  <a:pt x="60" y="88"/>
                  <a:pt x="60" y="88"/>
                  <a:pt x="60" y="88"/>
                </a:cubicBezTo>
                <a:cubicBezTo>
                  <a:pt x="60" y="89"/>
                  <a:pt x="60" y="90"/>
                  <a:pt x="60" y="90"/>
                </a:cubicBezTo>
                <a:cubicBezTo>
                  <a:pt x="59" y="91"/>
                  <a:pt x="59" y="91"/>
                  <a:pt x="60" y="92"/>
                </a:cubicBezTo>
                <a:cubicBezTo>
                  <a:pt x="59" y="92"/>
                  <a:pt x="60" y="92"/>
                  <a:pt x="60" y="93"/>
                </a:cubicBezTo>
                <a:cubicBezTo>
                  <a:pt x="60" y="93"/>
                  <a:pt x="60" y="93"/>
                  <a:pt x="60" y="93"/>
                </a:cubicBezTo>
                <a:cubicBezTo>
                  <a:pt x="60" y="93"/>
                  <a:pt x="60" y="93"/>
                  <a:pt x="60" y="93"/>
                </a:cubicBezTo>
                <a:cubicBezTo>
                  <a:pt x="60" y="94"/>
                  <a:pt x="60" y="94"/>
                  <a:pt x="61" y="94"/>
                </a:cubicBezTo>
                <a:cubicBezTo>
                  <a:pt x="61" y="94"/>
                  <a:pt x="61" y="94"/>
                  <a:pt x="61" y="94"/>
                </a:cubicBezTo>
                <a:cubicBezTo>
                  <a:pt x="61" y="94"/>
                  <a:pt x="61" y="94"/>
                  <a:pt x="61" y="94"/>
                </a:cubicBezTo>
                <a:cubicBezTo>
                  <a:pt x="62" y="94"/>
                  <a:pt x="62" y="94"/>
                  <a:pt x="62" y="94"/>
                </a:cubicBezTo>
                <a:cubicBezTo>
                  <a:pt x="62" y="94"/>
                  <a:pt x="62" y="94"/>
                  <a:pt x="62" y="94"/>
                </a:cubicBezTo>
                <a:cubicBezTo>
                  <a:pt x="62" y="94"/>
                  <a:pt x="62" y="94"/>
                  <a:pt x="62" y="94"/>
                </a:cubicBezTo>
                <a:cubicBezTo>
                  <a:pt x="62" y="94"/>
                  <a:pt x="62" y="94"/>
                  <a:pt x="62" y="94"/>
                </a:cubicBezTo>
                <a:cubicBezTo>
                  <a:pt x="62" y="94"/>
                  <a:pt x="62" y="94"/>
                  <a:pt x="62" y="93"/>
                </a:cubicBezTo>
                <a:cubicBezTo>
                  <a:pt x="62" y="94"/>
                  <a:pt x="62" y="94"/>
                  <a:pt x="62" y="94"/>
                </a:cubicBezTo>
                <a:cubicBezTo>
                  <a:pt x="62" y="94"/>
                  <a:pt x="62" y="94"/>
                  <a:pt x="62" y="94"/>
                </a:cubicBezTo>
                <a:cubicBezTo>
                  <a:pt x="62" y="94"/>
                  <a:pt x="62" y="94"/>
                  <a:pt x="62" y="94"/>
                </a:cubicBezTo>
                <a:cubicBezTo>
                  <a:pt x="63" y="94"/>
                  <a:pt x="63" y="94"/>
                  <a:pt x="63" y="94"/>
                </a:cubicBezTo>
                <a:cubicBezTo>
                  <a:pt x="63" y="94"/>
                  <a:pt x="63" y="94"/>
                  <a:pt x="63" y="94"/>
                </a:cubicBezTo>
                <a:cubicBezTo>
                  <a:pt x="64" y="95"/>
                  <a:pt x="64" y="95"/>
                  <a:pt x="64" y="93"/>
                </a:cubicBezTo>
                <a:cubicBezTo>
                  <a:pt x="64" y="94"/>
                  <a:pt x="64" y="94"/>
                  <a:pt x="63" y="94"/>
                </a:cubicBezTo>
                <a:cubicBezTo>
                  <a:pt x="63" y="94"/>
                  <a:pt x="63" y="94"/>
                  <a:pt x="63" y="94"/>
                </a:cubicBezTo>
                <a:cubicBezTo>
                  <a:pt x="63" y="94"/>
                  <a:pt x="63" y="94"/>
                  <a:pt x="63" y="94"/>
                </a:cubicBezTo>
                <a:cubicBezTo>
                  <a:pt x="63" y="93"/>
                  <a:pt x="64" y="93"/>
                  <a:pt x="64" y="93"/>
                </a:cubicBezTo>
                <a:cubicBezTo>
                  <a:pt x="65" y="93"/>
                  <a:pt x="66" y="92"/>
                  <a:pt x="66" y="91"/>
                </a:cubicBezTo>
                <a:cubicBezTo>
                  <a:pt x="67" y="91"/>
                  <a:pt x="68" y="90"/>
                  <a:pt x="69" y="89"/>
                </a:cubicBezTo>
                <a:cubicBezTo>
                  <a:pt x="69" y="89"/>
                  <a:pt x="69" y="88"/>
                  <a:pt x="69" y="88"/>
                </a:cubicBezTo>
                <a:cubicBezTo>
                  <a:pt x="69" y="88"/>
                  <a:pt x="69" y="89"/>
                  <a:pt x="69" y="89"/>
                </a:cubicBezTo>
                <a:cubicBezTo>
                  <a:pt x="69" y="88"/>
                  <a:pt x="69" y="88"/>
                  <a:pt x="69" y="87"/>
                </a:cubicBezTo>
                <a:cubicBezTo>
                  <a:pt x="70" y="87"/>
                  <a:pt x="70" y="87"/>
                  <a:pt x="69" y="86"/>
                </a:cubicBezTo>
                <a:cubicBezTo>
                  <a:pt x="69" y="86"/>
                  <a:pt x="69" y="86"/>
                  <a:pt x="69" y="86"/>
                </a:cubicBezTo>
                <a:cubicBezTo>
                  <a:pt x="69" y="86"/>
                  <a:pt x="70" y="86"/>
                  <a:pt x="70" y="86"/>
                </a:cubicBezTo>
                <a:cubicBezTo>
                  <a:pt x="70" y="85"/>
                  <a:pt x="70" y="85"/>
                  <a:pt x="70" y="84"/>
                </a:cubicBezTo>
                <a:cubicBezTo>
                  <a:pt x="70" y="84"/>
                  <a:pt x="70" y="84"/>
                  <a:pt x="70" y="84"/>
                </a:cubicBezTo>
                <a:cubicBezTo>
                  <a:pt x="70" y="84"/>
                  <a:pt x="70" y="84"/>
                  <a:pt x="70" y="84"/>
                </a:cubicBezTo>
                <a:cubicBezTo>
                  <a:pt x="71" y="84"/>
                  <a:pt x="70" y="84"/>
                  <a:pt x="70" y="84"/>
                </a:cubicBezTo>
                <a:cubicBezTo>
                  <a:pt x="71" y="84"/>
                  <a:pt x="71" y="85"/>
                  <a:pt x="71" y="85"/>
                </a:cubicBezTo>
                <a:cubicBezTo>
                  <a:pt x="71" y="85"/>
                  <a:pt x="71" y="85"/>
                  <a:pt x="71" y="86"/>
                </a:cubicBezTo>
                <a:cubicBezTo>
                  <a:pt x="71" y="86"/>
                  <a:pt x="71" y="86"/>
                  <a:pt x="71" y="86"/>
                </a:cubicBezTo>
                <a:cubicBezTo>
                  <a:pt x="71" y="86"/>
                  <a:pt x="70" y="86"/>
                  <a:pt x="70" y="86"/>
                </a:cubicBezTo>
                <a:cubicBezTo>
                  <a:pt x="70" y="87"/>
                  <a:pt x="70" y="87"/>
                  <a:pt x="71" y="87"/>
                </a:cubicBezTo>
                <a:cubicBezTo>
                  <a:pt x="71" y="87"/>
                  <a:pt x="71" y="87"/>
                  <a:pt x="71" y="88"/>
                </a:cubicBezTo>
                <a:cubicBezTo>
                  <a:pt x="71" y="88"/>
                  <a:pt x="71" y="88"/>
                  <a:pt x="72" y="88"/>
                </a:cubicBezTo>
                <a:cubicBezTo>
                  <a:pt x="72" y="88"/>
                  <a:pt x="72" y="88"/>
                  <a:pt x="72" y="88"/>
                </a:cubicBezTo>
                <a:cubicBezTo>
                  <a:pt x="72" y="88"/>
                  <a:pt x="72" y="88"/>
                  <a:pt x="72" y="87"/>
                </a:cubicBezTo>
                <a:cubicBezTo>
                  <a:pt x="72" y="87"/>
                  <a:pt x="72" y="87"/>
                  <a:pt x="72" y="87"/>
                </a:cubicBezTo>
                <a:cubicBezTo>
                  <a:pt x="72" y="87"/>
                  <a:pt x="72" y="87"/>
                  <a:pt x="72" y="87"/>
                </a:cubicBezTo>
                <a:cubicBezTo>
                  <a:pt x="72" y="87"/>
                  <a:pt x="73" y="87"/>
                  <a:pt x="73" y="87"/>
                </a:cubicBezTo>
                <a:cubicBezTo>
                  <a:pt x="73" y="87"/>
                  <a:pt x="74" y="87"/>
                  <a:pt x="74" y="87"/>
                </a:cubicBezTo>
                <a:cubicBezTo>
                  <a:pt x="74" y="87"/>
                  <a:pt x="75" y="86"/>
                  <a:pt x="75" y="86"/>
                </a:cubicBezTo>
                <a:cubicBezTo>
                  <a:pt x="75" y="86"/>
                  <a:pt x="75" y="86"/>
                  <a:pt x="76" y="86"/>
                </a:cubicBezTo>
                <a:cubicBezTo>
                  <a:pt x="76" y="85"/>
                  <a:pt x="76" y="85"/>
                  <a:pt x="77" y="84"/>
                </a:cubicBezTo>
                <a:cubicBezTo>
                  <a:pt x="77" y="84"/>
                  <a:pt x="77" y="84"/>
                  <a:pt x="77" y="84"/>
                </a:cubicBezTo>
                <a:cubicBezTo>
                  <a:pt x="78" y="83"/>
                  <a:pt x="78" y="84"/>
                  <a:pt x="79" y="84"/>
                </a:cubicBezTo>
                <a:cubicBezTo>
                  <a:pt x="79" y="84"/>
                  <a:pt x="79" y="84"/>
                  <a:pt x="80" y="84"/>
                </a:cubicBezTo>
                <a:cubicBezTo>
                  <a:pt x="80" y="84"/>
                  <a:pt x="81" y="83"/>
                  <a:pt x="81" y="83"/>
                </a:cubicBezTo>
                <a:cubicBezTo>
                  <a:pt x="82" y="84"/>
                  <a:pt x="83" y="83"/>
                  <a:pt x="84" y="83"/>
                </a:cubicBezTo>
                <a:cubicBezTo>
                  <a:pt x="84" y="83"/>
                  <a:pt x="84" y="83"/>
                  <a:pt x="84" y="83"/>
                </a:cubicBezTo>
                <a:cubicBezTo>
                  <a:pt x="84" y="84"/>
                  <a:pt x="83" y="84"/>
                  <a:pt x="83" y="84"/>
                </a:cubicBezTo>
                <a:cubicBezTo>
                  <a:pt x="82" y="85"/>
                  <a:pt x="82" y="85"/>
                  <a:pt x="82" y="86"/>
                </a:cubicBezTo>
                <a:cubicBezTo>
                  <a:pt x="81" y="86"/>
                  <a:pt x="81" y="87"/>
                  <a:pt x="82" y="87"/>
                </a:cubicBezTo>
                <a:cubicBezTo>
                  <a:pt x="82" y="87"/>
                  <a:pt x="82" y="88"/>
                  <a:pt x="82" y="88"/>
                </a:cubicBezTo>
                <a:cubicBezTo>
                  <a:pt x="83" y="88"/>
                  <a:pt x="83" y="88"/>
                  <a:pt x="84" y="88"/>
                </a:cubicBezTo>
                <a:cubicBezTo>
                  <a:pt x="84" y="88"/>
                  <a:pt x="84" y="88"/>
                  <a:pt x="84" y="88"/>
                </a:cubicBezTo>
                <a:cubicBezTo>
                  <a:pt x="85" y="88"/>
                  <a:pt x="86" y="88"/>
                  <a:pt x="87" y="89"/>
                </a:cubicBezTo>
                <a:cubicBezTo>
                  <a:pt x="87" y="89"/>
                  <a:pt x="87" y="89"/>
                  <a:pt x="87" y="88"/>
                </a:cubicBezTo>
                <a:cubicBezTo>
                  <a:pt x="87" y="88"/>
                  <a:pt x="87" y="88"/>
                  <a:pt x="87" y="88"/>
                </a:cubicBezTo>
                <a:cubicBezTo>
                  <a:pt x="88" y="88"/>
                  <a:pt x="89" y="88"/>
                  <a:pt x="89" y="88"/>
                </a:cubicBezTo>
                <a:cubicBezTo>
                  <a:pt x="89" y="88"/>
                  <a:pt x="89" y="88"/>
                  <a:pt x="89" y="87"/>
                </a:cubicBezTo>
                <a:cubicBezTo>
                  <a:pt x="89" y="87"/>
                  <a:pt x="90" y="86"/>
                  <a:pt x="90" y="86"/>
                </a:cubicBezTo>
                <a:cubicBezTo>
                  <a:pt x="90" y="86"/>
                  <a:pt x="90" y="86"/>
                  <a:pt x="90" y="85"/>
                </a:cubicBezTo>
                <a:cubicBezTo>
                  <a:pt x="90" y="85"/>
                  <a:pt x="89" y="85"/>
                  <a:pt x="89" y="85"/>
                </a:cubicBezTo>
                <a:cubicBezTo>
                  <a:pt x="89" y="85"/>
                  <a:pt x="89" y="85"/>
                  <a:pt x="89" y="84"/>
                </a:cubicBezTo>
                <a:cubicBezTo>
                  <a:pt x="90" y="85"/>
                  <a:pt x="91" y="84"/>
                  <a:pt x="90" y="83"/>
                </a:cubicBezTo>
                <a:cubicBezTo>
                  <a:pt x="91" y="83"/>
                  <a:pt x="91" y="83"/>
                  <a:pt x="91" y="84"/>
                </a:cubicBezTo>
                <a:cubicBezTo>
                  <a:pt x="91" y="83"/>
                  <a:pt x="91" y="83"/>
                  <a:pt x="90" y="83"/>
                </a:cubicBezTo>
                <a:cubicBezTo>
                  <a:pt x="90" y="83"/>
                  <a:pt x="90" y="83"/>
                  <a:pt x="90" y="82"/>
                </a:cubicBezTo>
                <a:cubicBezTo>
                  <a:pt x="90" y="82"/>
                  <a:pt x="90" y="82"/>
                  <a:pt x="90" y="82"/>
                </a:cubicBezTo>
                <a:cubicBezTo>
                  <a:pt x="89" y="81"/>
                  <a:pt x="89" y="81"/>
                  <a:pt x="89" y="82"/>
                </a:cubicBezTo>
                <a:cubicBezTo>
                  <a:pt x="88" y="83"/>
                  <a:pt x="86" y="82"/>
                  <a:pt x="86" y="81"/>
                </a:cubicBezTo>
                <a:cubicBezTo>
                  <a:pt x="86" y="81"/>
                  <a:pt x="86" y="81"/>
                  <a:pt x="86" y="81"/>
                </a:cubicBezTo>
                <a:cubicBezTo>
                  <a:pt x="86" y="80"/>
                  <a:pt x="86" y="80"/>
                  <a:pt x="86" y="80"/>
                </a:cubicBezTo>
                <a:cubicBezTo>
                  <a:pt x="86" y="79"/>
                  <a:pt x="87" y="79"/>
                  <a:pt x="86" y="78"/>
                </a:cubicBezTo>
                <a:cubicBezTo>
                  <a:pt x="86" y="77"/>
                  <a:pt x="86" y="77"/>
                  <a:pt x="85" y="77"/>
                </a:cubicBezTo>
                <a:cubicBezTo>
                  <a:pt x="85" y="77"/>
                  <a:pt x="85" y="76"/>
                  <a:pt x="85" y="76"/>
                </a:cubicBezTo>
                <a:cubicBezTo>
                  <a:pt x="84" y="76"/>
                  <a:pt x="84" y="76"/>
                  <a:pt x="84" y="76"/>
                </a:cubicBezTo>
                <a:cubicBezTo>
                  <a:pt x="84" y="76"/>
                  <a:pt x="84" y="75"/>
                  <a:pt x="84" y="76"/>
                </a:cubicBezTo>
                <a:cubicBezTo>
                  <a:pt x="83" y="76"/>
                  <a:pt x="83" y="75"/>
                  <a:pt x="83" y="75"/>
                </a:cubicBezTo>
                <a:cubicBezTo>
                  <a:pt x="83" y="75"/>
                  <a:pt x="83" y="75"/>
                  <a:pt x="83" y="75"/>
                </a:cubicBezTo>
                <a:cubicBezTo>
                  <a:pt x="82" y="76"/>
                  <a:pt x="83" y="76"/>
                  <a:pt x="82" y="76"/>
                </a:cubicBezTo>
                <a:cubicBezTo>
                  <a:pt x="82" y="76"/>
                  <a:pt x="82" y="76"/>
                  <a:pt x="82" y="76"/>
                </a:cubicBezTo>
                <a:cubicBezTo>
                  <a:pt x="82" y="76"/>
                  <a:pt x="82" y="76"/>
                  <a:pt x="81" y="76"/>
                </a:cubicBezTo>
                <a:cubicBezTo>
                  <a:pt x="81" y="76"/>
                  <a:pt x="81" y="75"/>
                  <a:pt x="80" y="75"/>
                </a:cubicBezTo>
                <a:cubicBezTo>
                  <a:pt x="80" y="75"/>
                  <a:pt x="80" y="75"/>
                  <a:pt x="80" y="75"/>
                </a:cubicBezTo>
                <a:cubicBezTo>
                  <a:pt x="80" y="74"/>
                  <a:pt x="81" y="75"/>
                  <a:pt x="81" y="75"/>
                </a:cubicBezTo>
                <a:cubicBezTo>
                  <a:pt x="81" y="75"/>
                  <a:pt x="81" y="75"/>
                  <a:pt x="81" y="75"/>
                </a:cubicBezTo>
                <a:cubicBezTo>
                  <a:pt x="81" y="75"/>
                  <a:pt x="81" y="75"/>
                  <a:pt x="81" y="75"/>
                </a:cubicBezTo>
                <a:cubicBezTo>
                  <a:pt x="81" y="74"/>
                  <a:pt x="81" y="74"/>
                  <a:pt x="80" y="74"/>
                </a:cubicBezTo>
                <a:cubicBezTo>
                  <a:pt x="80" y="74"/>
                  <a:pt x="80" y="74"/>
                  <a:pt x="80" y="74"/>
                </a:cubicBezTo>
                <a:cubicBezTo>
                  <a:pt x="80" y="75"/>
                  <a:pt x="80" y="75"/>
                  <a:pt x="79" y="75"/>
                </a:cubicBezTo>
                <a:cubicBezTo>
                  <a:pt x="79" y="74"/>
                  <a:pt x="79" y="74"/>
                  <a:pt x="79" y="74"/>
                </a:cubicBezTo>
                <a:cubicBezTo>
                  <a:pt x="79" y="74"/>
                  <a:pt x="79" y="73"/>
                  <a:pt x="80" y="73"/>
                </a:cubicBezTo>
                <a:cubicBezTo>
                  <a:pt x="80" y="73"/>
                  <a:pt x="80" y="73"/>
                  <a:pt x="80" y="73"/>
                </a:cubicBezTo>
                <a:cubicBezTo>
                  <a:pt x="80" y="73"/>
                  <a:pt x="81" y="74"/>
                  <a:pt x="81" y="74"/>
                </a:cubicBezTo>
                <a:cubicBezTo>
                  <a:pt x="82" y="74"/>
                  <a:pt x="82" y="73"/>
                  <a:pt x="82" y="73"/>
                </a:cubicBezTo>
                <a:cubicBezTo>
                  <a:pt x="82" y="73"/>
                  <a:pt x="82" y="73"/>
                  <a:pt x="82" y="73"/>
                </a:cubicBezTo>
                <a:cubicBezTo>
                  <a:pt x="82" y="72"/>
                  <a:pt x="82" y="72"/>
                  <a:pt x="82" y="72"/>
                </a:cubicBezTo>
                <a:cubicBezTo>
                  <a:pt x="82" y="72"/>
                  <a:pt x="81" y="72"/>
                  <a:pt x="81" y="72"/>
                </a:cubicBezTo>
                <a:cubicBezTo>
                  <a:pt x="81" y="73"/>
                  <a:pt x="80" y="72"/>
                  <a:pt x="80" y="72"/>
                </a:cubicBezTo>
                <a:cubicBezTo>
                  <a:pt x="80" y="72"/>
                  <a:pt x="80" y="71"/>
                  <a:pt x="81" y="71"/>
                </a:cubicBezTo>
                <a:cubicBezTo>
                  <a:pt x="82" y="71"/>
                  <a:pt x="82" y="70"/>
                  <a:pt x="82" y="69"/>
                </a:cubicBezTo>
                <a:cubicBezTo>
                  <a:pt x="82" y="69"/>
                  <a:pt x="82" y="69"/>
                  <a:pt x="82" y="69"/>
                </a:cubicBezTo>
                <a:cubicBezTo>
                  <a:pt x="83" y="68"/>
                  <a:pt x="84" y="68"/>
                  <a:pt x="85" y="67"/>
                </a:cubicBezTo>
                <a:cubicBezTo>
                  <a:pt x="85" y="67"/>
                  <a:pt x="85" y="67"/>
                  <a:pt x="85" y="67"/>
                </a:cubicBezTo>
                <a:cubicBezTo>
                  <a:pt x="85" y="67"/>
                  <a:pt x="86" y="67"/>
                  <a:pt x="86" y="67"/>
                </a:cubicBezTo>
                <a:cubicBezTo>
                  <a:pt x="86" y="67"/>
                  <a:pt x="86" y="67"/>
                  <a:pt x="86" y="66"/>
                </a:cubicBezTo>
                <a:cubicBezTo>
                  <a:pt x="86" y="66"/>
                  <a:pt x="86" y="67"/>
                  <a:pt x="87" y="67"/>
                </a:cubicBezTo>
                <a:cubicBezTo>
                  <a:pt x="87" y="66"/>
                  <a:pt x="87" y="66"/>
                  <a:pt x="87" y="66"/>
                </a:cubicBezTo>
                <a:cubicBezTo>
                  <a:pt x="87" y="66"/>
                  <a:pt x="87" y="66"/>
                  <a:pt x="87" y="66"/>
                </a:cubicBezTo>
                <a:cubicBezTo>
                  <a:pt x="87" y="66"/>
                  <a:pt x="88" y="66"/>
                  <a:pt x="88" y="66"/>
                </a:cubicBezTo>
                <a:cubicBezTo>
                  <a:pt x="88" y="66"/>
                  <a:pt x="88" y="66"/>
                  <a:pt x="88" y="66"/>
                </a:cubicBezTo>
                <a:cubicBezTo>
                  <a:pt x="89" y="66"/>
                  <a:pt x="89" y="65"/>
                  <a:pt x="90" y="65"/>
                </a:cubicBezTo>
                <a:cubicBezTo>
                  <a:pt x="90" y="65"/>
                  <a:pt x="90" y="66"/>
                  <a:pt x="90" y="65"/>
                </a:cubicBezTo>
                <a:cubicBezTo>
                  <a:pt x="90" y="65"/>
                  <a:pt x="90" y="65"/>
                  <a:pt x="90" y="65"/>
                </a:cubicBezTo>
                <a:cubicBezTo>
                  <a:pt x="89" y="65"/>
                  <a:pt x="89" y="64"/>
                  <a:pt x="89" y="64"/>
                </a:cubicBezTo>
                <a:cubicBezTo>
                  <a:pt x="89" y="64"/>
                  <a:pt x="89" y="64"/>
                  <a:pt x="89" y="64"/>
                </a:cubicBezTo>
                <a:cubicBezTo>
                  <a:pt x="89" y="64"/>
                  <a:pt x="89" y="64"/>
                  <a:pt x="89" y="64"/>
                </a:cubicBezTo>
                <a:cubicBezTo>
                  <a:pt x="89" y="64"/>
                  <a:pt x="89" y="64"/>
                  <a:pt x="89" y="64"/>
                </a:cubicBezTo>
                <a:cubicBezTo>
                  <a:pt x="89" y="64"/>
                  <a:pt x="89" y="64"/>
                  <a:pt x="89" y="64"/>
                </a:cubicBezTo>
                <a:cubicBezTo>
                  <a:pt x="89" y="63"/>
                  <a:pt x="90" y="63"/>
                  <a:pt x="90" y="63"/>
                </a:cubicBezTo>
                <a:cubicBezTo>
                  <a:pt x="90" y="63"/>
                  <a:pt x="90" y="63"/>
                  <a:pt x="91" y="63"/>
                </a:cubicBezTo>
                <a:cubicBezTo>
                  <a:pt x="91" y="63"/>
                  <a:pt x="91" y="64"/>
                  <a:pt x="91" y="64"/>
                </a:cubicBezTo>
                <a:cubicBezTo>
                  <a:pt x="91" y="65"/>
                  <a:pt x="90" y="66"/>
                  <a:pt x="91" y="67"/>
                </a:cubicBezTo>
                <a:cubicBezTo>
                  <a:pt x="91" y="67"/>
                  <a:pt x="91" y="68"/>
                  <a:pt x="91" y="67"/>
                </a:cubicBezTo>
                <a:cubicBezTo>
                  <a:pt x="91" y="67"/>
                  <a:pt x="91" y="67"/>
                  <a:pt x="91" y="67"/>
                </a:cubicBezTo>
                <a:cubicBezTo>
                  <a:pt x="92" y="66"/>
                  <a:pt x="91" y="66"/>
                  <a:pt x="91" y="65"/>
                </a:cubicBezTo>
                <a:cubicBezTo>
                  <a:pt x="92" y="66"/>
                  <a:pt x="92" y="66"/>
                  <a:pt x="93" y="66"/>
                </a:cubicBezTo>
                <a:cubicBezTo>
                  <a:pt x="92" y="65"/>
                  <a:pt x="92" y="65"/>
                  <a:pt x="92" y="65"/>
                </a:cubicBezTo>
                <a:cubicBezTo>
                  <a:pt x="92" y="65"/>
                  <a:pt x="92" y="64"/>
                  <a:pt x="92" y="64"/>
                </a:cubicBezTo>
                <a:cubicBezTo>
                  <a:pt x="92" y="63"/>
                  <a:pt x="91" y="64"/>
                  <a:pt x="91" y="63"/>
                </a:cubicBezTo>
                <a:cubicBezTo>
                  <a:pt x="91" y="63"/>
                  <a:pt x="92" y="63"/>
                  <a:pt x="92" y="63"/>
                </a:cubicBezTo>
                <a:cubicBezTo>
                  <a:pt x="91" y="62"/>
                  <a:pt x="91" y="62"/>
                  <a:pt x="92" y="61"/>
                </a:cubicBezTo>
                <a:cubicBezTo>
                  <a:pt x="92" y="61"/>
                  <a:pt x="92" y="61"/>
                  <a:pt x="92" y="60"/>
                </a:cubicBezTo>
                <a:cubicBezTo>
                  <a:pt x="92" y="60"/>
                  <a:pt x="91" y="60"/>
                  <a:pt x="91" y="61"/>
                </a:cubicBezTo>
                <a:cubicBezTo>
                  <a:pt x="91" y="60"/>
                  <a:pt x="91" y="60"/>
                  <a:pt x="91" y="61"/>
                </a:cubicBezTo>
                <a:cubicBezTo>
                  <a:pt x="91" y="61"/>
                  <a:pt x="90" y="62"/>
                  <a:pt x="91" y="62"/>
                </a:cubicBezTo>
                <a:cubicBezTo>
                  <a:pt x="91" y="62"/>
                  <a:pt x="91" y="62"/>
                  <a:pt x="90" y="63"/>
                </a:cubicBezTo>
                <a:cubicBezTo>
                  <a:pt x="90" y="63"/>
                  <a:pt x="90" y="63"/>
                  <a:pt x="90" y="63"/>
                </a:cubicBezTo>
                <a:cubicBezTo>
                  <a:pt x="90" y="62"/>
                  <a:pt x="89" y="61"/>
                  <a:pt x="89" y="61"/>
                </a:cubicBezTo>
                <a:cubicBezTo>
                  <a:pt x="89" y="60"/>
                  <a:pt x="89" y="60"/>
                  <a:pt x="89" y="60"/>
                </a:cubicBezTo>
                <a:cubicBezTo>
                  <a:pt x="89" y="60"/>
                  <a:pt x="90" y="59"/>
                  <a:pt x="90" y="59"/>
                </a:cubicBezTo>
                <a:cubicBezTo>
                  <a:pt x="90" y="59"/>
                  <a:pt x="90" y="59"/>
                  <a:pt x="90" y="59"/>
                </a:cubicBezTo>
                <a:cubicBezTo>
                  <a:pt x="90" y="60"/>
                  <a:pt x="91" y="60"/>
                  <a:pt x="91" y="60"/>
                </a:cubicBezTo>
                <a:cubicBezTo>
                  <a:pt x="92" y="60"/>
                  <a:pt x="92" y="59"/>
                  <a:pt x="92" y="59"/>
                </a:cubicBezTo>
                <a:cubicBezTo>
                  <a:pt x="92" y="59"/>
                  <a:pt x="92" y="59"/>
                  <a:pt x="92" y="59"/>
                </a:cubicBezTo>
                <a:cubicBezTo>
                  <a:pt x="92" y="59"/>
                  <a:pt x="92" y="59"/>
                  <a:pt x="92" y="59"/>
                </a:cubicBezTo>
                <a:cubicBezTo>
                  <a:pt x="92" y="59"/>
                  <a:pt x="92" y="59"/>
                  <a:pt x="93" y="60"/>
                </a:cubicBezTo>
                <a:cubicBezTo>
                  <a:pt x="93" y="60"/>
                  <a:pt x="94" y="60"/>
                  <a:pt x="94" y="59"/>
                </a:cubicBezTo>
                <a:cubicBezTo>
                  <a:pt x="94" y="59"/>
                  <a:pt x="94" y="59"/>
                  <a:pt x="94" y="59"/>
                </a:cubicBezTo>
                <a:cubicBezTo>
                  <a:pt x="94" y="59"/>
                  <a:pt x="94" y="60"/>
                  <a:pt x="94" y="60"/>
                </a:cubicBezTo>
                <a:cubicBezTo>
                  <a:pt x="95" y="60"/>
                  <a:pt x="95" y="60"/>
                  <a:pt x="95" y="60"/>
                </a:cubicBezTo>
                <a:cubicBezTo>
                  <a:pt x="95" y="59"/>
                  <a:pt x="95" y="59"/>
                  <a:pt x="94" y="59"/>
                </a:cubicBezTo>
                <a:cubicBezTo>
                  <a:pt x="94" y="59"/>
                  <a:pt x="95" y="59"/>
                  <a:pt x="95" y="59"/>
                </a:cubicBezTo>
                <a:cubicBezTo>
                  <a:pt x="95" y="59"/>
                  <a:pt x="95" y="59"/>
                  <a:pt x="95" y="59"/>
                </a:cubicBezTo>
                <a:cubicBezTo>
                  <a:pt x="95" y="59"/>
                  <a:pt x="95" y="58"/>
                  <a:pt x="95" y="58"/>
                </a:cubicBezTo>
                <a:cubicBezTo>
                  <a:pt x="95" y="58"/>
                  <a:pt x="95" y="58"/>
                  <a:pt x="95" y="58"/>
                </a:cubicBezTo>
                <a:cubicBezTo>
                  <a:pt x="95" y="58"/>
                  <a:pt x="95" y="58"/>
                  <a:pt x="95" y="58"/>
                </a:cubicBezTo>
                <a:cubicBezTo>
                  <a:pt x="96" y="57"/>
                  <a:pt x="96" y="57"/>
                  <a:pt x="96" y="56"/>
                </a:cubicBezTo>
                <a:cubicBezTo>
                  <a:pt x="96" y="56"/>
                  <a:pt x="96" y="56"/>
                  <a:pt x="96" y="56"/>
                </a:cubicBezTo>
                <a:cubicBezTo>
                  <a:pt x="96" y="56"/>
                  <a:pt x="96" y="56"/>
                  <a:pt x="96" y="56"/>
                </a:cubicBezTo>
                <a:cubicBezTo>
                  <a:pt x="97" y="56"/>
                  <a:pt x="97" y="55"/>
                  <a:pt x="97" y="55"/>
                </a:cubicBezTo>
                <a:cubicBezTo>
                  <a:pt x="98" y="54"/>
                  <a:pt x="98" y="54"/>
                  <a:pt x="98" y="54"/>
                </a:cubicBezTo>
                <a:cubicBezTo>
                  <a:pt x="98" y="54"/>
                  <a:pt x="98" y="53"/>
                  <a:pt x="98" y="53"/>
                </a:cubicBezTo>
                <a:cubicBezTo>
                  <a:pt x="98" y="52"/>
                  <a:pt x="97" y="52"/>
                  <a:pt x="97" y="51"/>
                </a:cubicBezTo>
                <a:cubicBezTo>
                  <a:pt x="97" y="51"/>
                  <a:pt x="97" y="50"/>
                  <a:pt x="97" y="50"/>
                </a:cubicBezTo>
                <a:cubicBezTo>
                  <a:pt x="97" y="51"/>
                  <a:pt x="97" y="51"/>
                  <a:pt x="97" y="51"/>
                </a:cubicBezTo>
                <a:cubicBezTo>
                  <a:pt x="96" y="51"/>
                  <a:pt x="96" y="52"/>
                  <a:pt x="95" y="51"/>
                </a:cubicBezTo>
                <a:cubicBezTo>
                  <a:pt x="95" y="51"/>
                  <a:pt x="95" y="51"/>
                  <a:pt x="95" y="52"/>
                </a:cubicBezTo>
                <a:cubicBezTo>
                  <a:pt x="95" y="52"/>
                  <a:pt x="95" y="52"/>
                  <a:pt x="95" y="52"/>
                </a:cubicBezTo>
                <a:cubicBezTo>
                  <a:pt x="95" y="51"/>
                  <a:pt x="95" y="51"/>
                  <a:pt x="95" y="51"/>
                </a:cubicBezTo>
                <a:cubicBezTo>
                  <a:pt x="95" y="51"/>
                  <a:pt x="95" y="51"/>
                  <a:pt x="95" y="51"/>
                </a:cubicBezTo>
                <a:cubicBezTo>
                  <a:pt x="95" y="51"/>
                  <a:pt x="95" y="51"/>
                  <a:pt x="95" y="51"/>
                </a:cubicBezTo>
                <a:cubicBezTo>
                  <a:pt x="95" y="51"/>
                  <a:pt x="95" y="51"/>
                  <a:pt x="95" y="50"/>
                </a:cubicBezTo>
                <a:cubicBezTo>
                  <a:pt x="96" y="50"/>
                  <a:pt x="96" y="50"/>
                  <a:pt x="96" y="50"/>
                </a:cubicBezTo>
                <a:cubicBezTo>
                  <a:pt x="96" y="50"/>
                  <a:pt x="96" y="50"/>
                  <a:pt x="96" y="50"/>
                </a:cubicBezTo>
                <a:cubicBezTo>
                  <a:pt x="96" y="50"/>
                  <a:pt x="96" y="50"/>
                  <a:pt x="96" y="50"/>
                </a:cubicBezTo>
                <a:cubicBezTo>
                  <a:pt x="97" y="50"/>
                  <a:pt x="97" y="49"/>
                  <a:pt x="97" y="49"/>
                </a:cubicBezTo>
                <a:cubicBezTo>
                  <a:pt x="98" y="48"/>
                  <a:pt x="97" y="48"/>
                  <a:pt x="97" y="48"/>
                </a:cubicBezTo>
                <a:cubicBezTo>
                  <a:pt x="97" y="48"/>
                  <a:pt x="97" y="48"/>
                  <a:pt x="97" y="48"/>
                </a:cubicBezTo>
                <a:cubicBezTo>
                  <a:pt x="97" y="48"/>
                  <a:pt x="98" y="48"/>
                  <a:pt x="98" y="48"/>
                </a:cubicBezTo>
                <a:cubicBezTo>
                  <a:pt x="98" y="48"/>
                  <a:pt x="98" y="48"/>
                  <a:pt x="98" y="48"/>
                </a:cubicBezTo>
                <a:cubicBezTo>
                  <a:pt x="98" y="48"/>
                  <a:pt x="98" y="48"/>
                  <a:pt x="99" y="48"/>
                </a:cubicBezTo>
                <a:cubicBezTo>
                  <a:pt x="99" y="48"/>
                  <a:pt x="99" y="48"/>
                  <a:pt x="99" y="48"/>
                </a:cubicBezTo>
                <a:cubicBezTo>
                  <a:pt x="99" y="48"/>
                  <a:pt x="98" y="48"/>
                  <a:pt x="98" y="48"/>
                </a:cubicBezTo>
                <a:cubicBezTo>
                  <a:pt x="98" y="48"/>
                  <a:pt x="98" y="48"/>
                  <a:pt x="98" y="48"/>
                </a:cubicBezTo>
                <a:cubicBezTo>
                  <a:pt x="97" y="48"/>
                  <a:pt x="97" y="48"/>
                  <a:pt x="97" y="47"/>
                </a:cubicBezTo>
                <a:cubicBezTo>
                  <a:pt x="97" y="47"/>
                  <a:pt x="97" y="47"/>
                  <a:pt x="96" y="47"/>
                </a:cubicBezTo>
                <a:cubicBezTo>
                  <a:pt x="96" y="47"/>
                  <a:pt x="97" y="46"/>
                  <a:pt x="97" y="46"/>
                </a:cubicBezTo>
                <a:cubicBezTo>
                  <a:pt x="97" y="46"/>
                  <a:pt x="97" y="46"/>
                  <a:pt x="97" y="45"/>
                </a:cubicBezTo>
                <a:cubicBezTo>
                  <a:pt x="97" y="45"/>
                  <a:pt x="97" y="45"/>
                  <a:pt x="97" y="45"/>
                </a:cubicBezTo>
                <a:cubicBezTo>
                  <a:pt x="97" y="45"/>
                  <a:pt x="97" y="45"/>
                  <a:pt x="97" y="45"/>
                </a:cubicBezTo>
                <a:cubicBezTo>
                  <a:pt x="97" y="45"/>
                  <a:pt x="97" y="45"/>
                  <a:pt x="97" y="45"/>
                </a:cubicBezTo>
                <a:cubicBezTo>
                  <a:pt x="98" y="44"/>
                  <a:pt x="98" y="45"/>
                  <a:pt x="98" y="45"/>
                </a:cubicBezTo>
                <a:cubicBezTo>
                  <a:pt x="98" y="44"/>
                  <a:pt x="98" y="45"/>
                  <a:pt x="97" y="44"/>
                </a:cubicBezTo>
                <a:cubicBezTo>
                  <a:pt x="97" y="44"/>
                  <a:pt x="97" y="44"/>
                  <a:pt x="97" y="44"/>
                </a:cubicBezTo>
                <a:cubicBezTo>
                  <a:pt x="97" y="44"/>
                  <a:pt x="97" y="44"/>
                  <a:pt x="97" y="44"/>
                </a:cubicBezTo>
                <a:cubicBezTo>
                  <a:pt x="97" y="44"/>
                  <a:pt x="97" y="44"/>
                  <a:pt x="97" y="44"/>
                </a:cubicBezTo>
                <a:cubicBezTo>
                  <a:pt x="98" y="43"/>
                  <a:pt x="98" y="43"/>
                  <a:pt x="98" y="43"/>
                </a:cubicBezTo>
                <a:cubicBezTo>
                  <a:pt x="98" y="43"/>
                  <a:pt x="98" y="42"/>
                  <a:pt x="98" y="42"/>
                </a:cubicBezTo>
                <a:cubicBezTo>
                  <a:pt x="98" y="42"/>
                  <a:pt x="99" y="41"/>
                  <a:pt x="99" y="41"/>
                </a:cubicBezTo>
                <a:cubicBezTo>
                  <a:pt x="99" y="41"/>
                  <a:pt x="99" y="41"/>
                  <a:pt x="99" y="41"/>
                </a:cubicBezTo>
                <a:cubicBezTo>
                  <a:pt x="99" y="40"/>
                  <a:pt x="100" y="40"/>
                  <a:pt x="100" y="39"/>
                </a:cubicBezTo>
                <a:cubicBezTo>
                  <a:pt x="100" y="39"/>
                  <a:pt x="99" y="37"/>
                  <a:pt x="99" y="37"/>
                </a:cubicBezTo>
                <a:close/>
              </a:path>
            </a:pathLst>
          </a:custGeom>
          <a:solidFill>
            <a:schemeClr val="tx1">
              <a:lumMod val="95000"/>
              <a:lumOff val="5000"/>
              <a:alpha val="3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Picture Placeholder 23"/>
          <p:cNvSpPr>
            <a:spLocks noGrp="1"/>
          </p:cNvSpPr>
          <p:nvPr>
            <p:ph type="pic" sz="quarter" idx="17" hasCustomPrompt="1"/>
          </p:nvPr>
        </p:nvSpPr>
        <p:spPr>
          <a:xfrm>
            <a:off x="3951360" y="1392413"/>
            <a:ext cx="4289280" cy="4073175"/>
          </a:xfrm>
          <a:custGeom>
            <a:avLst/>
            <a:gdLst>
              <a:gd name="connsiteX0" fmla="*/ 2446718 w 3822996"/>
              <a:gd name="connsiteY0" fmla="*/ 3553955 h 3630384"/>
              <a:gd name="connsiteX1" fmla="*/ 2408488 w 3822996"/>
              <a:gd name="connsiteY1" fmla="*/ 3592169 h 3630384"/>
              <a:gd name="connsiteX2" fmla="*/ 2446718 w 3822996"/>
              <a:gd name="connsiteY2" fmla="*/ 3553955 h 3630384"/>
              <a:gd name="connsiteX3" fmla="*/ 496990 w 3822996"/>
              <a:gd name="connsiteY3" fmla="*/ 2980736 h 3630384"/>
              <a:gd name="connsiteX4" fmla="*/ 458760 w 3822996"/>
              <a:gd name="connsiteY4" fmla="*/ 3018951 h 3630384"/>
              <a:gd name="connsiteX5" fmla="*/ 496990 w 3822996"/>
              <a:gd name="connsiteY5" fmla="*/ 2980736 h 3630384"/>
              <a:gd name="connsiteX6" fmla="*/ 267610 w 3822996"/>
              <a:gd name="connsiteY6" fmla="*/ 2522162 h 3630384"/>
              <a:gd name="connsiteX7" fmla="*/ 267610 w 3822996"/>
              <a:gd name="connsiteY7" fmla="*/ 2560376 h 3630384"/>
              <a:gd name="connsiteX8" fmla="*/ 267610 w 3822996"/>
              <a:gd name="connsiteY8" fmla="*/ 2522162 h 3630384"/>
              <a:gd name="connsiteX9" fmla="*/ 3478926 w 3822996"/>
              <a:gd name="connsiteY9" fmla="*/ 2407518 h 3630384"/>
              <a:gd name="connsiteX10" fmla="*/ 3517156 w 3822996"/>
              <a:gd name="connsiteY10" fmla="*/ 2445732 h 3630384"/>
              <a:gd name="connsiteX11" fmla="*/ 3517156 w 3822996"/>
              <a:gd name="connsiteY11" fmla="*/ 2483947 h 3630384"/>
              <a:gd name="connsiteX12" fmla="*/ 3555386 w 3822996"/>
              <a:gd name="connsiteY12" fmla="*/ 2522162 h 3630384"/>
              <a:gd name="connsiteX13" fmla="*/ 3478926 w 3822996"/>
              <a:gd name="connsiteY13" fmla="*/ 2483947 h 3630384"/>
              <a:gd name="connsiteX14" fmla="*/ 3478926 w 3822996"/>
              <a:gd name="connsiteY14" fmla="*/ 2560376 h 3630384"/>
              <a:gd name="connsiteX15" fmla="*/ 3478926 w 3822996"/>
              <a:gd name="connsiteY15" fmla="*/ 2445732 h 3630384"/>
              <a:gd name="connsiteX16" fmla="*/ 3478926 w 3822996"/>
              <a:gd name="connsiteY16" fmla="*/ 2407518 h 3630384"/>
              <a:gd name="connsiteX17" fmla="*/ 3517156 w 3822996"/>
              <a:gd name="connsiteY17" fmla="*/ 2292874 h 3630384"/>
              <a:gd name="connsiteX18" fmla="*/ 3517156 w 3822996"/>
              <a:gd name="connsiteY18" fmla="*/ 2331089 h 3630384"/>
              <a:gd name="connsiteX19" fmla="*/ 3517156 w 3822996"/>
              <a:gd name="connsiteY19" fmla="*/ 2407518 h 3630384"/>
              <a:gd name="connsiteX20" fmla="*/ 3478926 w 3822996"/>
              <a:gd name="connsiteY20" fmla="*/ 2407518 h 3630384"/>
              <a:gd name="connsiteX21" fmla="*/ 3440697 w 3822996"/>
              <a:gd name="connsiteY21" fmla="*/ 2407518 h 3630384"/>
              <a:gd name="connsiteX22" fmla="*/ 3478926 w 3822996"/>
              <a:gd name="connsiteY22" fmla="*/ 2369303 h 3630384"/>
              <a:gd name="connsiteX23" fmla="*/ 3478926 w 3822996"/>
              <a:gd name="connsiteY23" fmla="*/ 2331089 h 3630384"/>
              <a:gd name="connsiteX24" fmla="*/ 3517156 w 3822996"/>
              <a:gd name="connsiteY24" fmla="*/ 2292874 h 3630384"/>
              <a:gd name="connsiteX25" fmla="*/ 3593616 w 3822996"/>
              <a:gd name="connsiteY25" fmla="*/ 2254660 h 3630384"/>
              <a:gd name="connsiteX26" fmla="*/ 3631846 w 3822996"/>
              <a:gd name="connsiteY26" fmla="*/ 2292874 h 3630384"/>
              <a:gd name="connsiteX27" fmla="*/ 3593616 w 3822996"/>
              <a:gd name="connsiteY27" fmla="*/ 2292874 h 3630384"/>
              <a:gd name="connsiteX28" fmla="*/ 3593616 w 3822996"/>
              <a:gd name="connsiteY28" fmla="*/ 2254660 h 3630384"/>
              <a:gd name="connsiteX29" fmla="*/ 3353196 w 3822996"/>
              <a:gd name="connsiteY29" fmla="*/ 843191 h 3630384"/>
              <a:gd name="connsiteX30" fmla="*/ 3378573 w 3822996"/>
              <a:gd name="connsiteY30" fmla="*/ 845498 h 3630384"/>
              <a:gd name="connsiteX31" fmla="*/ 3402467 w 3822996"/>
              <a:gd name="connsiteY31" fmla="*/ 878935 h 3630384"/>
              <a:gd name="connsiteX32" fmla="*/ 3364237 w 3822996"/>
              <a:gd name="connsiteY32" fmla="*/ 878935 h 3630384"/>
              <a:gd name="connsiteX33" fmla="*/ 3359458 w 3822996"/>
              <a:gd name="connsiteY33" fmla="*/ 845498 h 3630384"/>
              <a:gd name="connsiteX34" fmla="*/ 3326007 w 3822996"/>
              <a:gd name="connsiteY34" fmla="*/ 840721 h 3630384"/>
              <a:gd name="connsiteX35" fmla="*/ 3348108 w 3822996"/>
              <a:gd name="connsiteY35" fmla="*/ 841318 h 3630384"/>
              <a:gd name="connsiteX36" fmla="*/ 3353196 w 3822996"/>
              <a:gd name="connsiteY36" fmla="*/ 843191 h 3630384"/>
              <a:gd name="connsiteX37" fmla="*/ 841059 w 3822996"/>
              <a:gd name="connsiteY37" fmla="*/ 0 h 3630384"/>
              <a:gd name="connsiteX38" fmla="*/ 879289 w 3822996"/>
              <a:gd name="connsiteY38" fmla="*/ 38215 h 3630384"/>
              <a:gd name="connsiteX39" fmla="*/ 917519 w 3822996"/>
              <a:gd name="connsiteY39" fmla="*/ 76429 h 3630384"/>
              <a:gd name="connsiteX40" fmla="*/ 917519 w 3822996"/>
              <a:gd name="connsiteY40" fmla="*/ 114644 h 3630384"/>
              <a:gd name="connsiteX41" fmla="*/ 917519 w 3822996"/>
              <a:gd name="connsiteY41" fmla="*/ 152858 h 3630384"/>
              <a:gd name="connsiteX42" fmla="*/ 955749 w 3822996"/>
              <a:gd name="connsiteY42" fmla="*/ 152858 h 3630384"/>
              <a:gd name="connsiteX43" fmla="*/ 993979 w 3822996"/>
              <a:gd name="connsiteY43" fmla="*/ 152858 h 3630384"/>
              <a:gd name="connsiteX44" fmla="*/ 1032209 w 3822996"/>
              <a:gd name="connsiteY44" fmla="*/ 152858 h 3630384"/>
              <a:gd name="connsiteX45" fmla="*/ 1146899 w 3822996"/>
              <a:gd name="connsiteY45" fmla="*/ 152858 h 3630384"/>
              <a:gd name="connsiteX46" fmla="*/ 1185129 w 3822996"/>
              <a:gd name="connsiteY46" fmla="*/ 152858 h 3630384"/>
              <a:gd name="connsiteX47" fmla="*/ 1223359 w 3822996"/>
              <a:gd name="connsiteY47" fmla="*/ 191073 h 3630384"/>
              <a:gd name="connsiteX48" fmla="*/ 1338049 w 3822996"/>
              <a:gd name="connsiteY48" fmla="*/ 191073 h 3630384"/>
              <a:gd name="connsiteX49" fmla="*/ 1376279 w 3822996"/>
              <a:gd name="connsiteY49" fmla="*/ 229288 h 3630384"/>
              <a:gd name="connsiteX50" fmla="*/ 1414509 w 3822996"/>
              <a:gd name="connsiteY50" fmla="*/ 229288 h 3630384"/>
              <a:gd name="connsiteX51" fmla="*/ 1376279 w 3822996"/>
              <a:gd name="connsiteY51" fmla="*/ 191073 h 3630384"/>
              <a:gd name="connsiteX52" fmla="*/ 1452739 w 3822996"/>
              <a:gd name="connsiteY52" fmla="*/ 152858 h 3630384"/>
              <a:gd name="connsiteX53" fmla="*/ 1490969 w 3822996"/>
              <a:gd name="connsiteY53" fmla="*/ 114644 h 3630384"/>
              <a:gd name="connsiteX54" fmla="*/ 1529199 w 3822996"/>
              <a:gd name="connsiteY54" fmla="*/ 114644 h 3630384"/>
              <a:gd name="connsiteX55" fmla="*/ 1567429 w 3822996"/>
              <a:gd name="connsiteY55" fmla="*/ 152858 h 3630384"/>
              <a:gd name="connsiteX56" fmla="*/ 1605659 w 3822996"/>
              <a:gd name="connsiteY56" fmla="*/ 152858 h 3630384"/>
              <a:gd name="connsiteX57" fmla="*/ 1682118 w 3822996"/>
              <a:gd name="connsiteY57" fmla="*/ 152858 h 3630384"/>
              <a:gd name="connsiteX58" fmla="*/ 1682118 w 3822996"/>
              <a:gd name="connsiteY58" fmla="*/ 191073 h 3630384"/>
              <a:gd name="connsiteX59" fmla="*/ 1720348 w 3822996"/>
              <a:gd name="connsiteY59" fmla="*/ 191073 h 3630384"/>
              <a:gd name="connsiteX60" fmla="*/ 1758578 w 3822996"/>
              <a:gd name="connsiteY60" fmla="*/ 191073 h 3630384"/>
              <a:gd name="connsiteX61" fmla="*/ 1758578 w 3822996"/>
              <a:gd name="connsiteY61" fmla="*/ 229288 h 3630384"/>
              <a:gd name="connsiteX62" fmla="*/ 1796808 w 3822996"/>
              <a:gd name="connsiteY62" fmla="*/ 267502 h 3630384"/>
              <a:gd name="connsiteX63" fmla="*/ 1835038 w 3822996"/>
              <a:gd name="connsiteY63" fmla="*/ 267502 h 3630384"/>
              <a:gd name="connsiteX64" fmla="*/ 1873268 w 3822996"/>
              <a:gd name="connsiteY64" fmla="*/ 267502 h 3630384"/>
              <a:gd name="connsiteX65" fmla="*/ 1911498 w 3822996"/>
              <a:gd name="connsiteY65" fmla="*/ 267502 h 3630384"/>
              <a:gd name="connsiteX66" fmla="*/ 1873268 w 3822996"/>
              <a:gd name="connsiteY66" fmla="*/ 229288 h 3630384"/>
              <a:gd name="connsiteX67" fmla="*/ 1873268 w 3822996"/>
              <a:gd name="connsiteY67" fmla="*/ 191073 h 3630384"/>
              <a:gd name="connsiteX68" fmla="*/ 1835038 w 3822996"/>
              <a:gd name="connsiteY68" fmla="*/ 114644 h 3630384"/>
              <a:gd name="connsiteX69" fmla="*/ 1835038 w 3822996"/>
              <a:gd name="connsiteY69" fmla="*/ 76429 h 3630384"/>
              <a:gd name="connsiteX70" fmla="*/ 1873268 w 3822996"/>
              <a:gd name="connsiteY70" fmla="*/ 114644 h 3630384"/>
              <a:gd name="connsiteX71" fmla="*/ 1911498 w 3822996"/>
              <a:gd name="connsiteY71" fmla="*/ 152858 h 3630384"/>
              <a:gd name="connsiteX72" fmla="*/ 1911498 w 3822996"/>
              <a:gd name="connsiteY72" fmla="*/ 191073 h 3630384"/>
              <a:gd name="connsiteX73" fmla="*/ 1949728 w 3822996"/>
              <a:gd name="connsiteY73" fmla="*/ 191073 h 3630384"/>
              <a:gd name="connsiteX74" fmla="*/ 1949728 w 3822996"/>
              <a:gd name="connsiteY74" fmla="*/ 229288 h 3630384"/>
              <a:gd name="connsiteX75" fmla="*/ 1987958 w 3822996"/>
              <a:gd name="connsiteY75" fmla="*/ 191073 h 3630384"/>
              <a:gd name="connsiteX76" fmla="*/ 1949728 w 3822996"/>
              <a:gd name="connsiteY76" fmla="*/ 152858 h 3630384"/>
              <a:gd name="connsiteX77" fmla="*/ 1987958 w 3822996"/>
              <a:gd name="connsiteY77" fmla="*/ 114644 h 3630384"/>
              <a:gd name="connsiteX78" fmla="*/ 2026188 w 3822996"/>
              <a:gd name="connsiteY78" fmla="*/ 152858 h 3630384"/>
              <a:gd name="connsiteX79" fmla="*/ 2064418 w 3822996"/>
              <a:gd name="connsiteY79" fmla="*/ 152858 h 3630384"/>
              <a:gd name="connsiteX80" fmla="*/ 2026188 w 3822996"/>
              <a:gd name="connsiteY80" fmla="*/ 114644 h 3630384"/>
              <a:gd name="connsiteX81" fmla="*/ 2064418 w 3822996"/>
              <a:gd name="connsiteY81" fmla="*/ 114644 h 3630384"/>
              <a:gd name="connsiteX82" fmla="*/ 2102648 w 3822996"/>
              <a:gd name="connsiteY82" fmla="*/ 152858 h 3630384"/>
              <a:gd name="connsiteX83" fmla="*/ 2140878 w 3822996"/>
              <a:gd name="connsiteY83" fmla="*/ 152858 h 3630384"/>
              <a:gd name="connsiteX84" fmla="*/ 2179108 w 3822996"/>
              <a:gd name="connsiteY84" fmla="*/ 152858 h 3630384"/>
              <a:gd name="connsiteX85" fmla="*/ 2255568 w 3822996"/>
              <a:gd name="connsiteY85" fmla="*/ 152858 h 3630384"/>
              <a:gd name="connsiteX86" fmla="*/ 2293798 w 3822996"/>
              <a:gd name="connsiteY86" fmla="*/ 229288 h 3630384"/>
              <a:gd name="connsiteX87" fmla="*/ 2332028 w 3822996"/>
              <a:gd name="connsiteY87" fmla="*/ 229288 h 3630384"/>
              <a:gd name="connsiteX88" fmla="*/ 2370258 w 3822996"/>
              <a:gd name="connsiteY88" fmla="*/ 229288 h 3630384"/>
              <a:gd name="connsiteX89" fmla="*/ 2408488 w 3822996"/>
              <a:gd name="connsiteY89" fmla="*/ 229288 h 3630384"/>
              <a:gd name="connsiteX90" fmla="*/ 2446718 w 3822996"/>
              <a:gd name="connsiteY90" fmla="*/ 229288 h 3630384"/>
              <a:gd name="connsiteX91" fmla="*/ 2484948 w 3822996"/>
              <a:gd name="connsiteY91" fmla="*/ 267502 h 3630384"/>
              <a:gd name="connsiteX92" fmla="*/ 2484948 w 3822996"/>
              <a:gd name="connsiteY92" fmla="*/ 229288 h 3630384"/>
              <a:gd name="connsiteX93" fmla="*/ 2523177 w 3822996"/>
              <a:gd name="connsiteY93" fmla="*/ 229288 h 3630384"/>
              <a:gd name="connsiteX94" fmla="*/ 2561407 w 3822996"/>
              <a:gd name="connsiteY94" fmla="*/ 229288 h 3630384"/>
              <a:gd name="connsiteX95" fmla="*/ 2599637 w 3822996"/>
              <a:gd name="connsiteY95" fmla="*/ 191073 h 3630384"/>
              <a:gd name="connsiteX96" fmla="*/ 2637867 w 3822996"/>
              <a:gd name="connsiteY96" fmla="*/ 229288 h 3630384"/>
              <a:gd name="connsiteX97" fmla="*/ 2599637 w 3822996"/>
              <a:gd name="connsiteY97" fmla="*/ 114644 h 3630384"/>
              <a:gd name="connsiteX98" fmla="*/ 2599637 w 3822996"/>
              <a:gd name="connsiteY98" fmla="*/ 76429 h 3630384"/>
              <a:gd name="connsiteX99" fmla="*/ 2637867 w 3822996"/>
              <a:gd name="connsiteY99" fmla="*/ 76429 h 3630384"/>
              <a:gd name="connsiteX100" fmla="*/ 2637867 w 3822996"/>
              <a:gd name="connsiteY100" fmla="*/ 38215 h 3630384"/>
              <a:gd name="connsiteX101" fmla="*/ 2676097 w 3822996"/>
              <a:gd name="connsiteY101" fmla="*/ 38215 h 3630384"/>
              <a:gd name="connsiteX102" fmla="*/ 2752557 w 3822996"/>
              <a:gd name="connsiteY102" fmla="*/ 38215 h 3630384"/>
              <a:gd name="connsiteX103" fmla="*/ 2714327 w 3822996"/>
              <a:gd name="connsiteY103" fmla="*/ 0 h 3630384"/>
              <a:gd name="connsiteX104" fmla="*/ 2829017 w 3822996"/>
              <a:gd name="connsiteY104" fmla="*/ 38215 h 3630384"/>
              <a:gd name="connsiteX105" fmla="*/ 2867247 w 3822996"/>
              <a:gd name="connsiteY105" fmla="*/ 76429 h 3630384"/>
              <a:gd name="connsiteX106" fmla="*/ 2905477 w 3822996"/>
              <a:gd name="connsiteY106" fmla="*/ 191073 h 3630384"/>
              <a:gd name="connsiteX107" fmla="*/ 2905477 w 3822996"/>
              <a:gd name="connsiteY107" fmla="*/ 267502 h 3630384"/>
              <a:gd name="connsiteX108" fmla="*/ 2905477 w 3822996"/>
              <a:gd name="connsiteY108" fmla="*/ 305717 h 3630384"/>
              <a:gd name="connsiteX109" fmla="*/ 2943707 w 3822996"/>
              <a:gd name="connsiteY109" fmla="*/ 305717 h 3630384"/>
              <a:gd name="connsiteX110" fmla="*/ 2943707 w 3822996"/>
              <a:gd name="connsiteY110" fmla="*/ 267502 h 3630384"/>
              <a:gd name="connsiteX111" fmla="*/ 2981937 w 3822996"/>
              <a:gd name="connsiteY111" fmla="*/ 229288 h 3630384"/>
              <a:gd name="connsiteX112" fmla="*/ 3020167 w 3822996"/>
              <a:gd name="connsiteY112" fmla="*/ 305717 h 3630384"/>
              <a:gd name="connsiteX113" fmla="*/ 2981937 w 3822996"/>
              <a:gd name="connsiteY113" fmla="*/ 382146 h 3630384"/>
              <a:gd name="connsiteX114" fmla="*/ 2943707 w 3822996"/>
              <a:gd name="connsiteY114" fmla="*/ 382146 h 3630384"/>
              <a:gd name="connsiteX115" fmla="*/ 2943707 w 3822996"/>
              <a:gd name="connsiteY115" fmla="*/ 420360 h 3630384"/>
              <a:gd name="connsiteX116" fmla="*/ 2981937 w 3822996"/>
              <a:gd name="connsiteY116" fmla="*/ 496790 h 3630384"/>
              <a:gd name="connsiteX117" fmla="*/ 3020167 w 3822996"/>
              <a:gd name="connsiteY117" fmla="*/ 611433 h 3630384"/>
              <a:gd name="connsiteX118" fmla="*/ 3058397 w 3822996"/>
              <a:gd name="connsiteY118" fmla="*/ 611433 h 3630384"/>
              <a:gd name="connsiteX119" fmla="*/ 3096627 w 3822996"/>
              <a:gd name="connsiteY119" fmla="*/ 573219 h 3630384"/>
              <a:gd name="connsiteX120" fmla="*/ 3096627 w 3822996"/>
              <a:gd name="connsiteY120" fmla="*/ 535004 h 3630384"/>
              <a:gd name="connsiteX121" fmla="*/ 3134857 w 3822996"/>
              <a:gd name="connsiteY121" fmla="*/ 535004 h 3630384"/>
              <a:gd name="connsiteX122" fmla="*/ 3134857 w 3822996"/>
              <a:gd name="connsiteY122" fmla="*/ 573219 h 3630384"/>
              <a:gd name="connsiteX123" fmla="*/ 3173087 w 3822996"/>
              <a:gd name="connsiteY123" fmla="*/ 573219 h 3630384"/>
              <a:gd name="connsiteX124" fmla="*/ 3134857 w 3822996"/>
              <a:gd name="connsiteY124" fmla="*/ 649648 h 3630384"/>
              <a:gd name="connsiteX125" fmla="*/ 3096627 w 3822996"/>
              <a:gd name="connsiteY125" fmla="*/ 687862 h 3630384"/>
              <a:gd name="connsiteX126" fmla="*/ 3096627 w 3822996"/>
              <a:gd name="connsiteY126" fmla="*/ 726077 h 3630384"/>
              <a:gd name="connsiteX127" fmla="*/ 3211317 w 3822996"/>
              <a:gd name="connsiteY127" fmla="*/ 802506 h 3630384"/>
              <a:gd name="connsiteX128" fmla="*/ 3326007 w 3822996"/>
              <a:gd name="connsiteY128" fmla="*/ 840721 h 3630384"/>
              <a:gd name="connsiteX129" fmla="*/ 3364237 w 3822996"/>
              <a:gd name="connsiteY129" fmla="*/ 878935 h 3630384"/>
              <a:gd name="connsiteX130" fmla="*/ 3364237 w 3822996"/>
              <a:gd name="connsiteY130" fmla="*/ 917150 h 3630384"/>
              <a:gd name="connsiteX131" fmla="*/ 3402467 w 3822996"/>
              <a:gd name="connsiteY131" fmla="*/ 917150 h 3630384"/>
              <a:gd name="connsiteX132" fmla="*/ 3402467 w 3822996"/>
              <a:gd name="connsiteY132" fmla="*/ 955364 h 3630384"/>
              <a:gd name="connsiteX133" fmla="*/ 3402467 w 3822996"/>
              <a:gd name="connsiteY133" fmla="*/ 993579 h 3630384"/>
              <a:gd name="connsiteX134" fmla="*/ 3364237 w 3822996"/>
              <a:gd name="connsiteY134" fmla="*/ 993579 h 3630384"/>
              <a:gd name="connsiteX135" fmla="*/ 3326007 w 3822996"/>
              <a:gd name="connsiteY135" fmla="*/ 1031793 h 3630384"/>
              <a:gd name="connsiteX136" fmla="*/ 3287777 w 3822996"/>
              <a:gd name="connsiteY136" fmla="*/ 1031793 h 3630384"/>
              <a:gd name="connsiteX137" fmla="*/ 3287777 w 3822996"/>
              <a:gd name="connsiteY137" fmla="*/ 1070008 h 3630384"/>
              <a:gd name="connsiteX138" fmla="*/ 3326007 w 3822996"/>
              <a:gd name="connsiteY138" fmla="*/ 1070008 h 3630384"/>
              <a:gd name="connsiteX139" fmla="*/ 3364237 w 3822996"/>
              <a:gd name="connsiteY139" fmla="*/ 1070008 h 3630384"/>
              <a:gd name="connsiteX140" fmla="*/ 3402467 w 3822996"/>
              <a:gd name="connsiteY140" fmla="*/ 1070008 h 3630384"/>
              <a:gd name="connsiteX141" fmla="*/ 3364237 w 3822996"/>
              <a:gd name="connsiteY141" fmla="*/ 1146437 h 3630384"/>
              <a:gd name="connsiteX142" fmla="*/ 3364237 w 3822996"/>
              <a:gd name="connsiteY142" fmla="*/ 1184652 h 3630384"/>
              <a:gd name="connsiteX143" fmla="*/ 3402467 w 3822996"/>
              <a:gd name="connsiteY143" fmla="*/ 1261081 h 3630384"/>
              <a:gd name="connsiteX144" fmla="*/ 3402467 w 3822996"/>
              <a:gd name="connsiteY144" fmla="*/ 1299295 h 3630384"/>
              <a:gd name="connsiteX145" fmla="*/ 3364237 w 3822996"/>
              <a:gd name="connsiteY145" fmla="*/ 1375725 h 3630384"/>
              <a:gd name="connsiteX146" fmla="*/ 3326007 w 3822996"/>
              <a:gd name="connsiteY146" fmla="*/ 1413939 h 3630384"/>
              <a:gd name="connsiteX147" fmla="*/ 3287777 w 3822996"/>
              <a:gd name="connsiteY147" fmla="*/ 1452154 h 3630384"/>
              <a:gd name="connsiteX148" fmla="*/ 3249547 w 3822996"/>
              <a:gd name="connsiteY148" fmla="*/ 1452154 h 3630384"/>
              <a:gd name="connsiteX149" fmla="*/ 3249547 w 3822996"/>
              <a:gd name="connsiteY149" fmla="*/ 1490368 h 3630384"/>
              <a:gd name="connsiteX150" fmla="*/ 3211317 w 3822996"/>
              <a:gd name="connsiteY150" fmla="*/ 1490368 h 3630384"/>
              <a:gd name="connsiteX151" fmla="*/ 3249547 w 3822996"/>
              <a:gd name="connsiteY151" fmla="*/ 1605012 h 3630384"/>
              <a:gd name="connsiteX152" fmla="*/ 3249547 w 3822996"/>
              <a:gd name="connsiteY152" fmla="*/ 1643227 h 3630384"/>
              <a:gd name="connsiteX153" fmla="*/ 3326007 w 3822996"/>
              <a:gd name="connsiteY153" fmla="*/ 1643227 h 3630384"/>
              <a:gd name="connsiteX154" fmla="*/ 3364237 w 3822996"/>
              <a:gd name="connsiteY154" fmla="*/ 1643227 h 3630384"/>
              <a:gd name="connsiteX155" fmla="*/ 3402467 w 3822996"/>
              <a:gd name="connsiteY155" fmla="*/ 1643227 h 3630384"/>
              <a:gd name="connsiteX156" fmla="*/ 3440697 w 3822996"/>
              <a:gd name="connsiteY156" fmla="*/ 1643227 h 3630384"/>
              <a:gd name="connsiteX157" fmla="*/ 3440697 w 3822996"/>
              <a:gd name="connsiteY157" fmla="*/ 1605012 h 3630384"/>
              <a:gd name="connsiteX158" fmla="*/ 3478926 w 3822996"/>
              <a:gd name="connsiteY158" fmla="*/ 1605012 h 3630384"/>
              <a:gd name="connsiteX159" fmla="*/ 3517156 w 3822996"/>
              <a:gd name="connsiteY159" fmla="*/ 1605012 h 3630384"/>
              <a:gd name="connsiteX160" fmla="*/ 3517156 w 3822996"/>
              <a:gd name="connsiteY160" fmla="*/ 1566797 h 3630384"/>
              <a:gd name="connsiteX161" fmla="*/ 3593616 w 3822996"/>
              <a:gd name="connsiteY161" fmla="*/ 1490368 h 3630384"/>
              <a:gd name="connsiteX162" fmla="*/ 3670076 w 3822996"/>
              <a:gd name="connsiteY162" fmla="*/ 1413939 h 3630384"/>
              <a:gd name="connsiteX163" fmla="*/ 3708306 w 3822996"/>
              <a:gd name="connsiteY163" fmla="*/ 1413939 h 3630384"/>
              <a:gd name="connsiteX164" fmla="*/ 3784766 w 3822996"/>
              <a:gd name="connsiteY164" fmla="*/ 1413939 h 3630384"/>
              <a:gd name="connsiteX165" fmla="*/ 3822996 w 3822996"/>
              <a:gd name="connsiteY165" fmla="*/ 1490368 h 3630384"/>
              <a:gd name="connsiteX166" fmla="*/ 3784766 w 3822996"/>
              <a:gd name="connsiteY166" fmla="*/ 1566797 h 3630384"/>
              <a:gd name="connsiteX167" fmla="*/ 3746536 w 3822996"/>
              <a:gd name="connsiteY167" fmla="*/ 1605012 h 3630384"/>
              <a:gd name="connsiteX168" fmla="*/ 3746536 w 3822996"/>
              <a:gd name="connsiteY168" fmla="*/ 1643227 h 3630384"/>
              <a:gd name="connsiteX169" fmla="*/ 3708306 w 3822996"/>
              <a:gd name="connsiteY169" fmla="*/ 1681441 h 3630384"/>
              <a:gd name="connsiteX170" fmla="*/ 3746536 w 3822996"/>
              <a:gd name="connsiteY170" fmla="*/ 1719656 h 3630384"/>
              <a:gd name="connsiteX171" fmla="*/ 3708306 w 3822996"/>
              <a:gd name="connsiteY171" fmla="*/ 1719656 h 3630384"/>
              <a:gd name="connsiteX172" fmla="*/ 3708306 w 3822996"/>
              <a:gd name="connsiteY172" fmla="*/ 1757870 h 3630384"/>
              <a:gd name="connsiteX173" fmla="*/ 3670076 w 3822996"/>
              <a:gd name="connsiteY173" fmla="*/ 1796085 h 3630384"/>
              <a:gd name="connsiteX174" fmla="*/ 3708306 w 3822996"/>
              <a:gd name="connsiteY174" fmla="*/ 1796085 h 3630384"/>
              <a:gd name="connsiteX175" fmla="*/ 3746536 w 3822996"/>
              <a:gd name="connsiteY175" fmla="*/ 1834299 h 3630384"/>
              <a:gd name="connsiteX176" fmla="*/ 3708306 w 3822996"/>
              <a:gd name="connsiteY176" fmla="*/ 1834299 h 3630384"/>
              <a:gd name="connsiteX177" fmla="*/ 3708306 w 3822996"/>
              <a:gd name="connsiteY177" fmla="*/ 1872514 h 3630384"/>
              <a:gd name="connsiteX178" fmla="*/ 3670076 w 3822996"/>
              <a:gd name="connsiteY178" fmla="*/ 1910729 h 3630384"/>
              <a:gd name="connsiteX179" fmla="*/ 3631846 w 3822996"/>
              <a:gd name="connsiteY179" fmla="*/ 1910729 h 3630384"/>
              <a:gd name="connsiteX180" fmla="*/ 3631846 w 3822996"/>
              <a:gd name="connsiteY180" fmla="*/ 1948943 h 3630384"/>
              <a:gd name="connsiteX181" fmla="*/ 3708306 w 3822996"/>
              <a:gd name="connsiteY181" fmla="*/ 1948943 h 3630384"/>
              <a:gd name="connsiteX182" fmla="*/ 3746536 w 3822996"/>
              <a:gd name="connsiteY182" fmla="*/ 2025372 h 3630384"/>
              <a:gd name="connsiteX183" fmla="*/ 3746536 w 3822996"/>
              <a:gd name="connsiteY183" fmla="*/ 2063587 h 3630384"/>
              <a:gd name="connsiteX184" fmla="*/ 3708306 w 3822996"/>
              <a:gd name="connsiteY184" fmla="*/ 2101801 h 3630384"/>
              <a:gd name="connsiteX185" fmla="*/ 3670076 w 3822996"/>
              <a:gd name="connsiteY185" fmla="*/ 2140016 h 3630384"/>
              <a:gd name="connsiteX186" fmla="*/ 3631846 w 3822996"/>
              <a:gd name="connsiteY186" fmla="*/ 2216445 h 3630384"/>
              <a:gd name="connsiteX187" fmla="*/ 3631846 w 3822996"/>
              <a:gd name="connsiteY187" fmla="*/ 2254660 h 3630384"/>
              <a:gd name="connsiteX188" fmla="*/ 3593616 w 3822996"/>
              <a:gd name="connsiteY188" fmla="*/ 2254660 h 3630384"/>
              <a:gd name="connsiteX189" fmla="*/ 3555386 w 3822996"/>
              <a:gd name="connsiteY189" fmla="*/ 2292874 h 3630384"/>
              <a:gd name="connsiteX190" fmla="*/ 3517156 w 3822996"/>
              <a:gd name="connsiteY190" fmla="*/ 2254660 h 3630384"/>
              <a:gd name="connsiteX191" fmla="*/ 3478926 w 3822996"/>
              <a:gd name="connsiteY191" fmla="*/ 2292874 h 3630384"/>
              <a:gd name="connsiteX192" fmla="*/ 3440697 w 3822996"/>
              <a:gd name="connsiteY192" fmla="*/ 2254660 h 3630384"/>
              <a:gd name="connsiteX193" fmla="*/ 3402467 w 3822996"/>
              <a:gd name="connsiteY193" fmla="*/ 2292874 h 3630384"/>
              <a:gd name="connsiteX194" fmla="*/ 3402467 w 3822996"/>
              <a:gd name="connsiteY194" fmla="*/ 2331089 h 3630384"/>
              <a:gd name="connsiteX195" fmla="*/ 3440697 w 3822996"/>
              <a:gd name="connsiteY195" fmla="*/ 2407518 h 3630384"/>
              <a:gd name="connsiteX196" fmla="*/ 3402467 w 3822996"/>
              <a:gd name="connsiteY196" fmla="*/ 2445732 h 3630384"/>
              <a:gd name="connsiteX197" fmla="*/ 3440697 w 3822996"/>
              <a:gd name="connsiteY197" fmla="*/ 2483947 h 3630384"/>
              <a:gd name="connsiteX198" fmla="*/ 3364237 w 3822996"/>
              <a:gd name="connsiteY198" fmla="*/ 2522162 h 3630384"/>
              <a:gd name="connsiteX199" fmla="*/ 3326007 w 3822996"/>
              <a:gd name="connsiteY199" fmla="*/ 2522162 h 3630384"/>
              <a:gd name="connsiteX200" fmla="*/ 3326007 w 3822996"/>
              <a:gd name="connsiteY200" fmla="*/ 2560376 h 3630384"/>
              <a:gd name="connsiteX201" fmla="*/ 3287777 w 3822996"/>
              <a:gd name="connsiteY201" fmla="*/ 2522162 h 3630384"/>
              <a:gd name="connsiteX202" fmla="*/ 3287777 w 3822996"/>
              <a:gd name="connsiteY202" fmla="*/ 2560376 h 3630384"/>
              <a:gd name="connsiteX203" fmla="*/ 3249547 w 3822996"/>
              <a:gd name="connsiteY203" fmla="*/ 2560376 h 3630384"/>
              <a:gd name="connsiteX204" fmla="*/ 3134857 w 3822996"/>
              <a:gd name="connsiteY204" fmla="*/ 2636805 h 3630384"/>
              <a:gd name="connsiteX205" fmla="*/ 3096627 w 3822996"/>
              <a:gd name="connsiteY205" fmla="*/ 2713234 h 3630384"/>
              <a:gd name="connsiteX206" fmla="*/ 3058397 w 3822996"/>
              <a:gd name="connsiteY206" fmla="*/ 2751449 h 3630384"/>
              <a:gd name="connsiteX207" fmla="*/ 3096627 w 3822996"/>
              <a:gd name="connsiteY207" fmla="*/ 2751449 h 3630384"/>
              <a:gd name="connsiteX208" fmla="*/ 3134857 w 3822996"/>
              <a:gd name="connsiteY208" fmla="*/ 2751449 h 3630384"/>
              <a:gd name="connsiteX209" fmla="*/ 3134857 w 3822996"/>
              <a:gd name="connsiteY209" fmla="*/ 2789664 h 3630384"/>
              <a:gd name="connsiteX210" fmla="*/ 3096627 w 3822996"/>
              <a:gd name="connsiteY210" fmla="*/ 2827878 h 3630384"/>
              <a:gd name="connsiteX211" fmla="*/ 3058397 w 3822996"/>
              <a:gd name="connsiteY211" fmla="*/ 2789664 h 3630384"/>
              <a:gd name="connsiteX212" fmla="*/ 3020167 w 3822996"/>
              <a:gd name="connsiteY212" fmla="*/ 2827878 h 3630384"/>
              <a:gd name="connsiteX213" fmla="*/ 3020167 w 3822996"/>
              <a:gd name="connsiteY213" fmla="*/ 2866093 h 3630384"/>
              <a:gd name="connsiteX214" fmla="*/ 3058397 w 3822996"/>
              <a:gd name="connsiteY214" fmla="*/ 2827878 h 3630384"/>
              <a:gd name="connsiteX215" fmla="*/ 3096627 w 3822996"/>
              <a:gd name="connsiteY215" fmla="*/ 2866093 h 3630384"/>
              <a:gd name="connsiteX216" fmla="*/ 3058397 w 3822996"/>
              <a:gd name="connsiteY216" fmla="*/ 2866093 h 3630384"/>
              <a:gd name="connsiteX217" fmla="*/ 3096627 w 3822996"/>
              <a:gd name="connsiteY217" fmla="*/ 2904307 h 3630384"/>
              <a:gd name="connsiteX218" fmla="*/ 3134857 w 3822996"/>
              <a:gd name="connsiteY218" fmla="*/ 2904307 h 3630384"/>
              <a:gd name="connsiteX219" fmla="*/ 3173087 w 3822996"/>
              <a:gd name="connsiteY219" fmla="*/ 2866093 h 3630384"/>
              <a:gd name="connsiteX220" fmla="*/ 3211317 w 3822996"/>
              <a:gd name="connsiteY220" fmla="*/ 2904307 h 3630384"/>
              <a:gd name="connsiteX221" fmla="*/ 3249547 w 3822996"/>
              <a:gd name="connsiteY221" fmla="*/ 2904307 h 3630384"/>
              <a:gd name="connsiteX222" fmla="*/ 3249547 w 3822996"/>
              <a:gd name="connsiteY222" fmla="*/ 2942522 h 3630384"/>
              <a:gd name="connsiteX223" fmla="*/ 3287777 w 3822996"/>
              <a:gd name="connsiteY223" fmla="*/ 2980736 h 3630384"/>
              <a:gd name="connsiteX224" fmla="*/ 3287777 w 3822996"/>
              <a:gd name="connsiteY224" fmla="*/ 3057165 h 3630384"/>
              <a:gd name="connsiteX225" fmla="*/ 3287777 w 3822996"/>
              <a:gd name="connsiteY225" fmla="*/ 3095380 h 3630384"/>
              <a:gd name="connsiteX226" fmla="*/ 3402467 w 3822996"/>
              <a:gd name="connsiteY226" fmla="*/ 3133595 h 3630384"/>
              <a:gd name="connsiteX227" fmla="*/ 3440697 w 3822996"/>
              <a:gd name="connsiteY227" fmla="*/ 3133595 h 3630384"/>
              <a:gd name="connsiteX228" fmla="*/ 3440697 w 3822996"/>
              <a:gd name="connsiteY228" fmla="*/ 3171809 h 3630384"/>
              <a:gd name="connsiteX229" fmla="*/ 3402467 w 3822996"/>
              <a:gd name="connsiteY229" fmla="*/ 3210024 h 3630384"/>
              <a:gd name="connsiteX230" fmla="*/ 3402467 w 3822996"/>
              <a:gd name="connsiteY230" fmla="*/ 3248238 h 3630384"/>
              <a:gd name="connsiteX231" fmla="*/ 3440697 w 3822996"/>
              <a:gd name="connsiteY231" fmla="*/ 3248238 h 3630384"/>
              <a:gd name="connsiteX232" fmla="*/ 3440697 w 3822996"/>
              <a:gd name="connsiteY232" fmla="*/ 3286453 h 3630384"/>
              <a:gd name="connsiteX233" fmla="*/ 3402467 w 3822996"/>
              <a:gd name="connsiteY233" fmla="*/ 3324667 h 3630384"/>
              <a:gd name="connsiteX234" fmla="*/ 3402467 w 3822996"/>
              <a:gd name="connsiteY234" fmla="*/ 3362882 h 3630384"/>
              <a:gd name="connsiteX235" fmla="*/ 3326007 w 3822996"/>
              <a:gd name="connsiteY235" fmla="*/ 3362882 h 3630384"/>
              <a:gd name="connsiteX236" fmla="*/ 3326007 w 3822996"/>
              <a:gd name="connsiteY236" fmla="*/ 3401097 h 3630384"/>
              <a:gd name="connsiteX237" fmla="*/ 3211317 w 3822996"/>
              <a:gd name="connsiteY237" fmla="*/ 3362882 h 3630384"/>
              <a:gd name="connsiteX238" fmla="*/ 3134857 w 3822996"/>
              <a:gd name="connsiteY238" fmla="*/ 3362882 h 3630384"/>
              <a:gd name="connsiteX239" fmla="*/ 3134857 w 3822996"/>
              <a:gd name="connsiteY239" fmla="*/ 3324667 h 3630384"/>
              <a:gd name="connsiteX240" fmla="*/ 3134857 w 3822996"/>
              <a:gd name="connsiteY240" fmla="*/ 3286453 h 3630384"/>
              <a:gd name="connsiteX241" fmla="*/ 3173087 w 3822996"/>
              <a:gd name="connsiteY241" fmla="*/ 3210024 h 3630384"/>
              <a:gd name="connsiteX242" fmla="*/ 3211317 w 3822996"/>
              <a:gd name="connsiteY242" fmla="*/ 3171809 h 3630384"/>
              <a:gd name="connsiteX243" fmla="*/ 3096627 w 3822996"/>
              <a:gd name="connsiteY243" fmla="*/ 3171809 h 3630384"/>
              <a:gd name="connsiteX244" fmla="*/ 3058397 w 3822996"/>
              <a:gd name="connsiteY244" fmla="*/ 3210024 h 3630384"/>
              <a:gd name="connsiteX245" fmla="*/ 3020167 w 3822996"/>
              <a:gd name="connsiteY245" fmla="*/ 3210024 h 3630384"/>
              <a:gd name="connsiteX246" fmla="*/ 2943707 w 3822996"/>
              <a:gd name="connsiteY246" fmla="*/ 3210024 h 3630384"/>
              <a:gd name="connsiteX247" fmla="*/ 2905477 w 3822996"/>
              <a:gd name="connsiteY247" fmla="*/ 3286453 h 3630384"/>
              <a:gd name="connsiteX248" fmla="*/ 2867247 w 3822996"/>
              <a:gd name="connsiteY248" fmla="*/ 3286453 h 3630384"/>
              <a:gd name="connsiteX249" fmla="*/ 2829017 w 3822996"/>
              <a:gd name="connsiteY249" fmla="*/ 3324667 h 3630384"/>
              <a:gd name="connsiteX250" fmla="*/ 2790787 w 3822996"/>
              <a:gd name="connsiteY250" fmla="*/ 3324667 h 3630384"/>
              <a:gd name="connsiteX251" fmla="*/ 2752557 w 3822996"/>
              <a:gd name="connsiteY251" fmla="*/ 3324667 h 3630384"/>
              <a:gd name="connsiteX252" fmla="*/ 2752557 w 3822996"/>
              <a:gd name="connsiteY252" fmla="*/ 3362882 h 3630384"/>
              <a:gd name="connsiteX253" fmla="*/ 2714327 w 3822996"/>
              <a:gd name="connsiteY253" fmla="*/ 3362882 h 3630384"/>
              <a:gd name="connsiteX254" fmla="*/ 2714327 w 3822996"/>
              <a:gd name="connsiteY254" fmla="*/ 3324667 h 3630384"/>
              <a:gd name="connsiteX255" fmla="*/ 2676097 w 3822996"/>
              <a:gd name="connsiteY255" fmla="*/ 3286453 h 3630384"/>
              <a:gd name="connsiteX256" fmla="*/ 2714327 w 3822996"/>
              <a:gd name="connsiteY256" fmla="*/ 3286453 h 3630384"/>
              <a:gd name="connsiteX257" fmla="*/ 2714327 w 3822996"/>
              <a:gd name="connsiteY257" fmla="*/ 3248238 h 3630384"/>
              <a:gd name="connsiteX258" fmla="*/ 2676097 w 3822996"/>
              <a:gd name="connsiteY258" fmla="*/ 3210024 h 3630384"/>
              <a:gd name="connsiteX259" fmla="*/ 2676097 w 3822996"/>
              <a:gd name="connsiteY259" fmla="*/ 3286453 h 3630384"/>
              <a:gd name="connsiteX260" fmla="*/ 2637867 w 3822996"/>
              <a:gd name="connsiteY260" fmla="*/ 3286453 h 3630384"/>
              <a:gd name="connsiteX261" fmla="*/ 2637867 w 3822996"/>
              <a:gd name="connsiteY261" fmla="*/ 3324667 h 3630384"/>
              <a:gd name="connsiteX262" fmla="*/ 2637867 w 3822996"/>
              <a:gd name="connsiteY262" fmla="*/ 3362882 h 3630384"/>
              <a:gd name="connsiteX263" fmla="*/ 2637867 w 3822996"/>
              <a:gd name="connsiteY263" fmla="*/ 3362882 h 3630384"/>
              <a:gd name="connsiteX264" fmla="*/ 2637867 w 3822996"/>
              <a:gd name="connsiteY264" fmla="*/ 3368853 h 3630384"/>
              <a:gd name="connsiteX265" fmla="*/ 2637867 w 3822996"/>
              <a:gd name="connsiteY265" fmla="*/ 3378407 h 3630384"/>
              <a:gd name="connsiteX266" fmla="*/ 2637867 w 3822996"/>
              <a:gd name="connsiteY266" fmla="*/ 3381989 h 3630384"/>
              <a:gd name="connsiteX267" fmla="*/ 2637867 w 3822996"/>
              <a:gd name="connsiteY267" fmla="*/ 3401097 h 3630384"/>
              <a:gd name="connsiteX268" fmla="*/ 2523177 w 3822996"/>
              <a:gd name="connsiteY268" fmla="*/ 3477526 h 3630384"/>
              <a:gd name="connsiteX269" fmla="*/ 2446718 w 3822996"/>
              <a:gd name="connsiteY269" fmla="*/ 3553955 h 3630384"/>
              <a:gd name="connsiteX270" fmla="*/ 2408488 w 3822996"/>
              <a:gd name="connsiteY270" fmla="*/ 3592169 h 3630384"/>
              <a:gd name="connsiteX271" fmla="*/ 2370258 w 3822996"/>
              <a:gd name="connsiteY271" fmla="*/ 3592169 h 3630384"/>
              <a:gd name="connsiteX272" fmla="*/ 2332028 w 3822996"/>
              <a:gd name="connsiteY272" fmla="*/ 3592169 h 3630384"/>
              <a:gd name="connsiteX273" fmla="*/ 2293798 w 3822996"/>
              <a:gd name="connsiteY273" fmla="*/ 3553955 h 3630384"/>
              <a:gd name="connsiteX274" fmla="*/ 2293798 w 3822996"/>
              <a:gd name="connsiteY274" fmla="*/ 3515740 h 3630384"/>
              <a:gd name="connsiteX275" fmla="*/ 2293798 w 3822996"/>
              <a:gd name="connsiteY275" fmla="*/ 3439311 h 3630384"/>
              <a:gd name="connsiteX276" fmla="*/ 2293798 w 3822996"/>
              <a:gd name="connsiteY276" fmla="*/ 3362882 h 3630384"/>
              <a:gd name="connsiteX277" fmla="*/ 2255568 w 3822996"/>
              <a:gd name="connsiteY277" fmla="*/ 3401097 h 3630384"/>
              <a:gd name="connsiteX278" fmla="*/ 2217338 w 3822996"/>
              <a:gd name="connsiteY278" fmla="*/ 3401097 h 3630384"/>
              <a:gd name="connsiteX279" fmla="*/ 2179108 w 3822996"/>
              <a:gd name="connsiteY279" fmla="*/ 3401097 h 3630384"/>
              <a:gd name="connsiteX280" fmla="*/ 2179108 w 3822996"/>
              <a:gd name="connsiteY280" fmla="*/ 3439311 h 3630384"/>
              <a:gd name="connsiteX281" fmla="*/ 2140878 w 3822996"/>
              <a:gd name="connsiteY281" fmla="*/ 3439311 h 3630384"/>
              <a:gd name="connsiteX282" fmla="*/ 2140878 w 3822996"/>
              <a:gd name="connsiteY282" fmla="*/ 3401097 h 3630384"/>
              <a:gd name="connsiteX283" fmla="*/ 2140878 w 3822996"/>
              <a:gd name="connsiteY283" fmla="*/ 3324667 h 3630384"/>
              <a:gd name="connsiteX284" fmla="*/ 2140878 w 3822996"/>
              <a:gd name="connsiteY284" fmla="*/ 3286453 h 3630384"/>
              <a:gd name="connsiteX285" fmla="*/ 2102648 w 3822996"/>
              <a:gd name="connsiteY285" fmla="*/ 3286453 h 3630384"/>
              <a:gd name="connsiteX286" fmla="*/ 2102648 w 3822996"/>
              <a:gd name="connsiteY286" fmla="*/ 3248238 h 3630384"/>
              <a:gd name="connsiteX287" fmla="*/ 2102648 w 3822996"/>
              <a:gd name="connsiteY287" fmla="*/ 3210024 h 3630384"/>
              <a:gd name="connsiteX288" fmla="*/ 2140878 w 3822996"/>
              <a:gd name="connsiteY288" fmla="*/ 3171809 h 3630384"/>
              <a:gd name="connsiteX289" fmla="*/ 2102648 w 3822996"/>
              <a:gd name="connsiteY289" fmla="*/ 3095380 h 3630384"/>
              <a:gd name="connsiteX290" fmla="*/ 2064418 w 3822996"/>
              <a:gd name="connsiteY290" fmla="*/ 3095380 h 3630384"/>
              <a:gd name="connsiteX291" fmla="*/ 2026188 w 3822996"/>
              <a:gd name="connsiteY291" fmla="*/ 3133595 h 3630384"/>
              <a:gd name="connsiteX292" fmla="*/ 1987958 w 3822996"/>
              <a:gd name="connsiteY292" fmla="*/ 3133595 h 3630384"/>
              <a:gd name="connsiteX293" fmla="*/ 1949728 w 3822996"/>
              <a:gd name="connsiteY293" fmla="*/ 3133595 h 3630384"/>
              <a:gd name="connsiteX294" fmla="*/ 1873268 w 3822996"/>
              <a:gd name="connsiteY294" fmla="*/ 3133595 h 3630384"/>
              <a:gd name="connsiteX295" fmla="*/ 1835038 w 3822996"/>
              <a:gd name="connsiteY295" fmla="*/ 3171809 h 3630384"/>
              <a:gd name="connsiteX296" fmla="*/ 1796808 w 3822996"/>
              <a:gd name="connsiteY296" fmla="*/ 3171809 h 3630384"/>
              <a:gd name="connsiteX297" fmla="*/ 1796808 w 3822996"/>
              <a:gd name="connsiteY297" fmla="*/ 3210024 h 3630384"/>
              <a:gd name="connsiteX298" fmla="*/ 1682118 w 3822996"/>
              <a:gd name="connsiteY298" fmla="*/ 3286453 h 3630384"/>
              <a:gd name="connsiteX299" fmla="*/ 1682118 w 3822996"/>
              <a:gd name="connsiteY299" fmla="*/ 3324667 h 3630384"/>
              <a:gd name="connsiteX300" fmla="*/ 1682118 w 3822996"/>
              <a:gd name="connsiteY300" fmla="*/ 3362882 h 3630384"/>
              <a:gd name="connsiteX301" fmla="*/ 1643888 w 3822996"/>
              <a:gd name="connsiteY301" fmla="*/ 3401097 h 3630384"/>
              <a:gd name="connsiteX302" fmla="*/ 1643888 w 3822996"/>
              <a:gd name="connsiteY302" fmla="*/ 3439311 h 3630384"/>
              <a:gd name="connsiteX303" fmla="*/ 1605659 w 3822996"/>
              <a:gd name="connsiteY303" fmla="*/ 3477526 h 3630384"/>
              <a:gd name="connsiteX304" fmla="*/ 1567429 w 3822996"/>
              <a:gd name="connsiteY304" fmla="*/ 3477526 h 3630384"/>
              <a:gd name="connsiteX305" fmla="*/ 1567429 w 3822996"/>
              <a:gd name="connsiteY305" fmla="*/ 3515740 h 3630384"/>
              <a:gd name="connsiteX306" fmla="*/ 1529199 w 3822996"/>
              <a:gd name="connsiteY306" fmla="*/ 3515740 h 3630384"/>
              <a:gd name="connsiteX307" fmla="*/ 1490969 w 3822996"/>
              <a:gd name="connsiteY307" fmla="*/ 3553955 h 3630384"/>
              <a:gd name="connsiteX308" fmla="*/ 1414509 w 3822996"/>
              <a:gd name="connsiteY308" fmla="*/ 3592169 h 3630384"/>
              <a:gd name="connsiteX309" fmla="*/ 1376279 w 3822996"/>
              <a:gd name="connsiteY309" fmla="*/ 3630384 h 3630384"/>
              <a:gd name="connsiteX310" fmla="*/ 1376279 w 3822996"/>
              <a:gd name="connsiteY310" fmla="*/ 3608291 h 3630384"/>
              <a:gd name="connsiteX311" fmla="*/ 1376279 w 3822996"/>
              <a:gd name="connsiteY311" fmla="*/ 3606500 h 3630384"/>
              <a:gd name="connsiteX312" fmla="*/ 1376279 w 3822996"/>
              <a:gd name="connsiteY312" fmla="*/ 3597543 h 3630384"/>
              <a:gd name="connsiteX313" fmla="*/ 1376279 w 3822996"/>
              <a:gd name="connsiteY313" fmla="*/ 3596946 h 3630384"/>
              <a:gd name="connsiteX314" fmla="*/ 1376279 w 3822996"/>
              <a:gd name="connsiteY314" fmla="*/ 3592169 h 3630384"/>
              <a:gd name="connsiteX315" fmla="*/ 1338049 w 3822996"/>
              <a:gd name="connsiteY315" fmla="*/ 3553955 h 3630384"/>
              <a:gd name="connsiteX316" fmla="*/ 1338049 w 3822996"/>
              <a:gd name="connsiteY316" fmla="*/ 3515740 h 3630384"/>
              <a:gd name="connsiteX317" fmla="*/ 1185129 w 3822996"/>
              <a:gd name="connsiteY317" fmla="*/ 3401097 h 3630384"/>
              <a:gd name="connsiteX318" fmla="*/ 1108669 w 3822996"/>
              <a:gd name="connsiteY318" fmla="*/ 3324667 h 3630384"/>
              <a:gd name="connsiteX319" fmla="*/ 1108669 w 3822996"/>
              <a:gd name="connsiteY319" fmla="*/ 3362882 h 3630384"/>
              <a:gd name="connsiteX320" fmla="*/ 1070439 w 3822996"/>
              <a:gd name="connsiteY320" fmla="*/ 3362882 h 3630384"/>
              <a:gd name="connsiteX321" fmla="*/ 1146899 w 3822996"/>
              <a:gd name="connsiteY321" fmla="*/ 3401097 h 3630384"/>
              <a:gd name="connsiteX322" fmla="*/ 1146899 w 3822996"/>
              <a:gd name="connsiteY322" fmla="*/ 3439311 h 3630384"/>
              <a:gd name="connsiteX323" fmla="*/ 1108669 w 3822996"/>
              <a:gd name="connsiteY323" fmla="*/ 3439311 h 3630384"/>
              <a:gd name="connsiteX324" fmla="*/ 1108669 w 3822996"/>
              <a:gd name="connsiteY324" fmla="*/ 3401097 h 3630384"/>
              <a:gd name="connsiteX325" fmla="*/ 1070439 w 3822996"/>
              <a:gd name="connsiteY325" fmla="*/ 3401097 h 3630384"/>
              <a:gd name="connsiteX326" fmla="*/ 1032209 w 3822996"/>
              <a:gd name="connsiteY326" fmla="*/ 3439311 h 3630384"/>
              <a:gd name="connsiteX327" fmla="*/ 1032209 w 3822996"/>
              <a:gd name="connsiteY327" fmla="*/ 3477526 h 3630384"/>
              <a:gd name="connsiteX328" fmla="*/ 993979 w 3822996"/>
              <a:gd name="connsiteY328" fmla="*/ 3515740 h 3630384"/>
              <a:gd name="connsiteX329" fmla="*/ 993979 w 3822996"/>
              <a:gd name="connsiteY329" fmla="*/ 3553955 h 3630384"/>
              <a:gd name="connsiteX330" fmla="*/ 955749 w 3822996"/>
              <a:gd name="connsiteY330" fmla="*/ 3553955 h 3630384"/>
              <a:gd name="connsiteX331" fmla="*/ 917519 w 3822996"/>
              <a:gd name="connsiteY331" fmla="*/ 3592169 h 3630384"/>
              <a:gd name="connsiteX332" fmla="*/ 917519 w 3822996"/>
              <a:gd name="connsiteY332" fmla="*/ 3553955 h 3630384"/>
              <a:gd name="connsiteX333" fmla="*/ 879289 w 3822996"/>
              <a:gd name="connsiteY333" fmla="*/ 3592169 h 3630384"/>
              <a:gd name="connsiteX334" fmla="*/ 841059 w 3822996"/>
              <a:gd name="connsiteY334" fmla="*/ 3630384 h 3630384"/>
              <a:gd name="connsiteX335" fmla="*/ 802829 w 3822996"/>
              <a:gd name="connsiteY335" fmla="*/ 3630384 h 3630384"/>
              <a:gd name="connsiteX336" fmla="*/ 764599 w 3822996"/>
              <a:gd name="connsiteY336" fmla="*/ 3630384 h 3630384"/>
              <a:gd name="connsiteX337" fmla="*/ 764599 w 3822996"/>
              <a:gd name="connsiteY337" fmla="*/ 3592169 h 3630384"/>
              <a:gd name="connsiteX338" fmla="*/ 726369 w 3822996"/>
              <a:gd name="connsiteY338" fmla="*/ 3553955 h 3630384"/>
              <a:gd name="connsiteX339" fmla="*/ 688139 w 3822996"/>
              <a:gd name="connsiteY339" fmla="*/ 3515740 h 3630384"/>
              <a:gd name="connsiteX340" fmla="*/ 649910 w 3822996"/>
              <a:gd name="connsiteY340" fmla="*/ 3439311 h 3630384"/>
              <a:gd name="connsiteX341" fmla="*/ 611680 w 3822996"/>
              <a:gd name="connsiteY341" fmla="*/ 3439311 h 3630384"/>
              <a:gd name="connsiteX342" fmla="*/ 573450 w 3822996"/>
              <a:gd name="connsiteY342" fmla="*/ 3477526 h 3630384"/>
              <a:gd name="connsiteX343" fmla="*/ 535220 w 3822996"/>
              <a:gd name="connsiteY343" fmla="*/ 3477526 h 3630384"/>
              <a:gd name="connsiteX344" fmla="*/ 496990 w 3822996"/>
              <a:gd name="connsiteY344" fmla="*/ 3515740 h 3630384"/>
              <a:gd name="connsiteX345" fmla="*/ 496990 w 3822996"/>
              <a:gd name="connsiteY345" fmla="*/ 3477526 h 3630384"/>
              <a:gd name="connsiteX346" fmla="*/ 535220 w 3822996"/>
              <a:gd name="connsiteY346" fmla="*/ 3439311 h 3630384"/>
              <a:gd name="connsiteX347" fmla="*/ 573450 w 3822996"/>
              <a:gd name="connsiteY347" fmla="*/ 3401097 h 3630384"/>
              <a:gd name="connsiteX348" fmla="*/ 573450 w 3822996"/>
              <a:gd name="connsiteY348" fmla="*/ 3362882 h 3630384"/>
              <a:gd name="connsiteX349" fmla="*/ 573450 w 3822996"/>
              <a:gd name="connsiteY349" fmla="*/ 3324667 h 3630384"/>
              <a:gd name="connsiteX350" fmla="*/ 573450 w 3822996"/>
              <a:gd name="connsiteY350" fmla="*/ 3286453 h 3630384"/>
              <a:gd name="connsiteX351" fmla="*/ 535220 w 3822996"/>
              <a:gd name="connsiteY351" fmla="*/ 3210024 h 3630384"/>
              <a:gd name="connsiteX352" fmla="*/ 535220 w 3822996"/>
              <a:gd name="connsiteY352" fmla="*/ 3133595 h 3630384"/>
              <a:gd name="connsiteX353" fmla="*/ 535220 w 3822996"/>
              <a:gd name="connsiteY353" fmla="*/ 3018951 h 3630384"/>
              <a:gd name="connsiteX354" fmla="*/ 535220 w 3822996"/>
              <a:gd name="connsiteY354" fmla="*/ 2980736 h 3630384"/>
              <a:gd name="connsiteX355" fmla="*/ 496990 w 3822996"/>
              <a:gd name="connsiteY355" fmla="*/ 2827878 h 3630384"/>
              <a:gd name="connsiteX356" fmla="*/ 496990 w 3822996"/>
              <a:gd name="connsiteY356" fmla="*/ 2789664 h 3630384"/>
              <a:gd name="connsiteX357" fmla="*/ 496990 w 3822996"/>
              <a:gd name="connsiteY357" fmla="*/ 2713234 h 3630384"/>
              <a:gd name="connsiteX358" fmla="*/ 458760 w 3822996"/>
              <a:gd name="connsiteY358" fmla="*/ 2713234 h 3630384"/>
              <a:gd name="connsiteX359" fmla="*/ 458760 w 3822996"/>
              <a:gd name="connsiteY359" fmla="*/ 2675020 h 3630384"/>
              <a:gd name="connsiteX360" fmla="*/ 458760 w 3822996"/>
              <a:gd name="connsiteY360" fmla="*/ 2636805 h 3630384"/>
              <a:gd name="connsiteX361" fmla="*/ 458760 w 3822996"/>
              <a:gd name="connsiteY361" fmla="*/ 2560376 h 3630384"/>
              <a:gd name="connsiteX362" fmla="*/ 458760 w 3822996"/>
              <a:gd name="connsiteY362" fmla="*/ 2598591 h 3630384"/>
              <a:gd name="connsiteX363" fmla="*/ 420530 w 3822996"/>
              <a:gd name="connsiteY363" fmla="*/ 2598591 h 3630384"/>
              <a:gd name="connsiteX364" fmla="*/ 382300 w 3822996"/>
              <a:gd name="connsiteY364" fmla="*/ 2598591 h 3630384"/>
              <a:gd name="connsiteX365" fmla="*/ 382300 w 3822996"/>
              <a:gd name="connsiteY365" fmla="*/ 2560376 h 3630384"/>
              <a:gd name="connsiteX366" fmla="*/ 420530 w 3822996"/>
              <a:gd name="connsiteY366" fmla="*/ 2560376 h 3630384"/>
              <a:gd name="connsiteX367" fmla="*/ 420530 w 3822996"/>
              <a:gd name="connsiteY367" fmla="*/ 2522162 h 3630384"/>
              <a:gd name="connsiteX368" fmla="*/ 420530 w 3822996"/>
              <a:gd name="connsiteY368" fmla="*/ 2483947 h 3630384"/>
              <a:gd name="connsiteX369" fmla="*/ 382300 w 3822996"/>
              <a:gd name="connsiteY369" fmla="*/ 2445732 h 3630384"/>
              <a:gd name="connsiteX370" fmla="*/ 344070 w 3822996"/>
              <a:gd name="connsiteY370" fmla="*/ 2483947 h 3630384"/>
              <a:gd name="connsiteX371" fmla="*/ 305840 w 3822996"/>
              <a:gd name="connsiteY371" fmla="*/ 2483947 h 3630384"/>
              <a:gd name="connsiteX372" fmla="*/ 267610 w 3822996"/>
              <a:gd name="connsiteY372" fmla="*/ 2522162 h 3630384"/>
              <a:gd name="connsiteX373" fmla="*/ 267610 w 3822996"/>
              <a:gd name="connsiteY373" fmla="*/ 2483947 h 3630384"/>
              <a:gd name="connsiteX374" fmla="*/ 267610 w 3822996"/>
              <a:gd name="connsiteY374" fmla="*/ 2445732 h 3630384"/>
              <a:gd name="connsiteX375" fmla="*/ 305840 w 3822996"/>
              <a:gd name="connsiteY375" fmla="*/ 2445732 h 3630384"/>
              <a:gd name="connsiteX376" fmla="*/ 344070 w 3822996"/>
              <a:gd name="connsiteY376" fmla="*/ 2407518 h 3630384"/>
              <a:gd name="connsiteX377" fmla="*/ 305840 w 3822996"/>
              <a:gd name="connsiteY377" fmla="*/ 2369303 h 3630384"/>
              <a:gd name="connsiteX378" fmla="*/ 305840 w 3822996"/>
              <a:gd name="connsiteY378" fmla="*/ 2407518 h 3630384"/>
              <a:gd name="connsiteX379" fmla="*/ 267610 w 3822996"/>
              <a:gd name="connsiteY379" fmla="*/ 2407518 h 3630384"/>
              <a:gd name="connsiteX380" fmla="*/ 229380 w 3822996"/>
              <a:gd name="connsiteY380" fmla="*/ 2407518 h 3630384"/>
              <a:gd name="connsiteX381" fmla="*/ 229380 w 3822996"/>
              <a:gd name="connsiteY381" fmla="*/ 2369303 h 3630384"/>
              <a:gd name="connsiteX382" fmla="*/ 267610 w 3822996"/>
              <a:gd name="connsiteY382" fmla="*/ 2369303 h 3630384"/>
              <a:gd name="connsiteX383" fmla="*/ 229380 w 3822996"/>
              <a:gd name="connsiteY383" fmla="*/ 2331089 h 3630384"/>
              <a:gd name="connsiteX384" fmla="*/ 191150 w 3822996"/>
              <a:gd name="connsiteY384" fmla="*/ 2369303 h 3630384"/>
              <a:gd name="connsiteX385" fmla="*/ 191150 w 3822996"/>
              <a:gd name="connsiteY385" fmla="*/ 2331089 h 3630384"/>
              <a:gd name="connsiteX386" fmla="*/ 229380 w 3822996"/>
              <a:gd name="connsiteY386" fmla="*/ 2292874 h 3630384"/>
              <a:gd name="connsiteX387" fmla="*/ 191150 w 3822996"/>
              <a:gd name="connsiteY387" fmla="*/ 2292874 h 3630384"/>
              <a:gd name="connsiteX388" fmla="*/ 191150 w 3822996"/>
              <a:gd name="connsiteY388" fmla="*/ 2254660 h 3630384"/>
              <a:gd name="connsiteX389" fmla="*/ 191150 w 3822996"/>
              <a:gd name="connsiteY389" fmla="*/ 2216445 h 3630384"/>
              <a:gd name="connsiteX390" fmla="*/ 191150 w 3822996"/>
              <a:gd name="connsiteY390" fmla="*/ 2140016 h 3630384"/>
              <a:gd name="connsiteX391" fmla="*/ 229380 w 3822996"/>
              <a:gd name="connsiteY391" fmla="*/ 2101801 h 3630384"/>
              <a:gd name="connsiteX392" fmla="*/ 191150 w 3822996"/>
              <a:gd name="connsiteY392" fmla="*/ 2063587 h 3630384"/>
              <a:gd name="connsiteX393" fmla="*/ 191150 w 3822996"/>
              <a:gd name="connsiteY393" fmla="*/ 2025372 h 3630384"/>
              <a:gd name="connsiteX394" fmla="*/ 229380 w 3822996"/>
              <a:gd name="connsiteY394" fmla="*/ 1987158 h 3630384"/>
              <a:gd name="connsiteX395" fmla="*/ 191150 w 3822996"/>
              <a:gd name="connsiteY395" fmla="*/ 1948943 h 3630384"/>
              <a:gd name="connsiteX396" fmla="*/ 191150 w 3822996"/>
              <a:gd name="connsiteY396" fmla="*/ 1910729 h 3630384"/>
              <a:gd name="connsiteX397" fmla="*/ 152920 w 3822996"/>
              <a:gd name="connsiteY397" fmla="*/ 1872514 h 3630384"/>
              <a:gd name="connsiteX398" fmla="*/ 267610 w 3822996"/>
              <a:gd name="connsiteY398" fmla="*/ 1719656 h 3630384"/>
              <a:gd name="connsiteX399" fmla="*/ 229380 w 3822996"/>
              <a:gd name="connsiteY399" fmla="*/ 1681441 h 3630384"/>
              <a:gd name="connsiteX400" fmla="*/ 229380 w 3822996"/>
              <a:gd name="connsiteY400" fmla="*/ 1643227 h 3630384"/>
              <a:gd name="connsiteX401" fmla="*/ 229380 w 3822996"/>
              <a:gd name="connsiteY401" fmla="*/ 1605012 h 3630384"/>
              <a:gd name="connsiteX402" fmla="*/ 191150 w 3822996"/>
              <a:gd name="connsiteY402" fmla="*/ 1605012 h 3630384"/>
              <a:gd name="connsiteX403" fmla="*/ 152920 w 3822996"/>
              <a:gd name="connsiteY403" fmla="*/ 1643227 h 3630384"/>
              <a:gd name="connsiteX404" fmla="*/ 152920 w 3822996"/>
              <a:gd name="connsiteY404" fmla="*/ 1605012 h 3630384"/>
              <a:gd name="connsiteX405" fmla="*/ 114690 w 3822996"/>
              <a:gd name="connsiteY405" fmla="*/ 1566797 h 3630384"/>
              <a:gd name="connsiteX406" fmla="*/ 38230 w 3822996"/>
              <a:gd name="connsiteY406" fmla="*/ 1566797 h 3630384"/>
              <a:gd name="connsiteX407" fmla="*/ 0 w 3822996"/>
              <a:gd name="connsiteY407" fmla="*/ 1566797 h 3630384"/>
              <a:gd name="connsiteX408" fmla="*/ 38230 w 3822996"/>
              <a:gd name="connsiteY408" fmla="*/ 1528583 h 3630384"/>
              <a:gd name="connsiteX409" fmla="*/ 76460 w 3822996"/>
              <a:gd name="connsiteY409" fmla="*/ 1490368 h 3630384"/>
              <a:gd name="connsiteX410" fmla="*/ 114690 w 3822996"/>
              <a:gd name="connsiteY410" fmla="*/ 1490368 h 3630384"/>
              <a:gd name="connsiteX411" fmla="*/ 114690 w 3822996"/>
              <a:gd name="connsiteY411" fmla="*/ 1452154 h 3630384"/>
              <a:gd name="connsiteX412" fmla="*/ 76460 w 3822996"/>
              <a:gd name="connsiteY412" fmla="*/ 1452154 h 3630384"/>
              <a:gd name="connsiteX413" fmla="*/ 38230 w 3822996"/>
              <a:gd name="connsiteY413" fmla="*/ 1452154 h 3630384"/>
              <a:gd name="connsiteX414" fmla="*/ 0 w 3822996"/>
              <a:gd name="connsiteY414" fmla="*/ 1413939 h 3630384"/>
              <a:gd name="connsiteX415" fmla="*/ 76460 w 3822996"/>
              <a:gd name="connsiteY415" fmla="*/ 1375725 h 3630384"/>
              <a:gd name="connsiteX416" fmla="*/ 152920 w 3822996"/>
              <a:gd name="connsiteY416" fmla="*/ 1413939 h 3630384"/>
              <a:gd name="connsiteX417" fmla="*/ 191150 w 3822996"/>
              <a:gd name="connsiteY417" fmla="*/ 1375725 h 3630384"/>
              <a:gd name="connsiteX418" fmla="*/ 229380 w 3822996"/>
              <a:gd name="connsiteY418" fmla="*/ 1375725 h 3630384"/>
              <a:gd name="connsiteX419" fmla="*/ 267610 w 3822996"/>
              <a:gd name="connsiteY419" fmla="*/ 1337510 h 3630384"/>
              <a:gd name="connsiteX420" fmla="*/ 344070 w 3822996"/>
              <a:gd name="connsiteY420" fmla="*/ 1261081 h 3630384"/>
              <a:gd name="connsiteX421" fmla="*/ 344070 w 3822996"/>
              <a:gd name="connsiteY421" fmla="*/ 1222866 h 3630384"/>
              <a:gd name="connsiteX422" fmla="*/ 305840 w 3822996"/>
              <a:gd name="connsiteY422" fmla="*/ 1222866 h 3630384"/>
              <a:gd name="connsiteX423" fmla="*/ 229380 w 3822996"/>
              <a:gd name="connsiteY423" fmla="*/ 1222866 h 3630384"/>
              <a:gd name="connsiteX424" fmla="*/ 229380 w 3822996"/>
              <a:gd name="connsiteY424" fmla="*/ 1184652 h 3630384"/>
              <a:gd name="connsiteX425" fmla="*/ 267610 w 3822996"/>
              <a:gd name="connsiteY425" fmla="*/ 1184652 h 3630384"/>
              <a:gd name="connsiteX426" fmla="*/ 267610 w 3822996"/>
              <a:gd name="connsiteY426" fmla="*/ 1146437 h 3630384"/>
              <a:gd name="connsiteX427" fmla="*/ 382300 w 3822996"/>
              <a:gd name="connsiteY427" fmla="*/ 1146437 h 3630384"/>
              <a:gd name="connsiteX428" fmla="*/ 420530 w 3822996"/>
              <a:gd name="connsiteY428" fmla="*/ 1184652 h 3630384"/>
              <a:gd name="connsiteX429" fmla="*/ 458760 w 3822996"/>
              <a:gd name="connsiteY429" fmla="*/ 1184652 h 3630384"/>
              <a:gd name="connsiteX430" fmla="*/ 535220 w 3822996"/>
              <a:gd name="connsiteY430" fmla="*/ 1146437 h 3630384"/>
              <a:gd name="connsiteX431" fmla="*/ 611680 w 3822996"/>
              <a:gd name="connsiteY431" fmla="*/ 1108223 h 3630384"/>
              <a:gd name="connsiteX432" fmla="*/ 649910 w 3822996"/>
              <a:gd name="connsiteY432" fmla="*/ 1070008 h 3630384"/>
              <a:gd name="connsiteX433" fmla="*/ 649910 w 3822996"/>
              <a:gd name="connsiteY433" fmla="*/ 955364 h 3630384"/>
              <a:gd name="connsiteX434" fmla="*/ 649910 w 3822996"/>
              <a:gd name="connsiteY434" fmla="*/ 917150 h 3630384"/>
              <a:gd name="connsiteX435" fmla="*/ 688139 w 3822996"/>
              <a:gd name="connsiteY435" fmla="*/ 955364 h 3630384"/>
              <a:gd name="connsiteX436" fmla="*/ 649910 w 3822996"/>
              <a:gd name="connsiteY436" fmla="*/ 917150 h 3630384"/>
              <a:gd name="connsiteX437" fmla="*/ 726369 w 3822996"/>
              <a:gd name="connsiteY437" fmla="*/ 802506 h 3630384"/>
              <a:gd name="connsiteX438" fmla="*/ 764599 w 3822996"/>
              <a:gd name="connsiteY438" fmla="*/ 764291 h 3630384"/>
              <a:gd name="connsiteX439" fmla="*/ 802829 w 3822996"/>
              <a:gd name="connsiteY439" fmla="*/ 726077 h 3630384"/>
              <a:gd name="connsiteX440" fmla="*/ 841059 w 3822996"/>
              <a:gd name="connsiteY440" fmla="*/ 726077 h 3630384"/>
              <a:gd name="connsiteX441" fmla="*/ 841059 w 3822996"/>
              <a:gd name="connsiteY441" fmla="*/ 687862 h 3630384"/>
              <a:gd name="connsiteX442" fmla="*/ 841059 w 3822996"/>
              <a:gd name="connsiteY442" fmla="*/ 649648 h 3630384"/>
              <a:gd name="connsiteX443" fmla="*/ 802829 w 3822996"/>
              <a:gd name="connsiteY443" fmla="*/ 649648 h 3630384"/>
              <a:gd name="connsiteX444" fmla="*/ 802829 w 3822996"/>
              <a:gd name="connsiteY444" fmla="*/ 611433 h 3630384"/>
              <a:gd name="connsiteX445" fmla="*/ 726369 w 3822996"/>
              <a:gd name="connsiteY445" fmla="*/ 573219 h 3630384"/>
              <a:gd name="connsiteX446" fmla="*/ 726369 w 3822996"/>
              <a:gd name="connsiteY446" fmla="*/ 535004 h 3630384"/>
              <a:gd name="connsiteX447" fmla="*/ 688139 w 3822996"/>
              <a:gd name="connsiteY447" fmla="*/ 496790 h 3630384"/>
              <a:gd name="connsiteX448" fmla="*/ 688139 w 3822996"/>
              <a:gd name="connsiteY448" fmla="*/ 458575 h 3630384"/>
              <a:gd name="connsiteX449" fmla="*/ 649910 w 3822996"/>
              <a:gd name="connsiteY449" fmla="*/ 458575 h 3630384"/>
              <a:gd name="connsiteX450" fmla="*/ 611680 w 3822996"/>
              <a:gd name="connsiteY450" fmla="*/ 420360 h 3630384"/>
              <a:gd name="connsiteX451" fmla="*/ 649910 w 3822996"/>
              <a:gd name="connsiteY451" fmla="*/ 420360 h 3630384"/>
              <a:gd name="connsiteX452" fmla="*/ 649910 w 3822996"/>
              <a:gd name="connsiteY452" fmla="*/ 382146 h 3630384"/>
              <a:gd name="connsiteX453" fmla="*/ 688139 w 3822996"/>
              <a:gd name="connsiteY453" fmla="*/ 382146 h 3630384"/>
              <a:gd name="connsiteX454" fmla="*/ 649910 w 3822996"/>
              <a:gd name="connsiteY454" fmla="*/ 343931 h 3630384"/>
              <a:gd name="connsiteX455" fmla="*/ 649910 w 3822996"/>
              <a:gd name="connsiteY455" fmla="*/ 305717 h 3630384"/>
              <a:gd name="connsiteX456" fmla="*/ 649910 w 3822996"/>
              <a:gd name="connsiteY456" fmla="*/ 267502 h 3630384"/>
              <a:gd name="connsiteX457" fmla="*/ 649910 w 3822996"/>
              <a:gd name="connsiteY457" fmla="*/ 229288 h 3630384"/>
              <a:gd name="connsiteX458" fmla="*/ 688139 w 3822996"/>
              <a:gd name="connsiteY458" fmla="*/ 229288 h 3630384"/>
              <a:gd name="connsiteX459" fmla="*/ 726369 w 3822996"/>
              <a:gd name="connsiteY459" fmla="*/ 229288 h 3630384"/>
              <a:gd name="connsiteX460" fmla="*/ 764599 w 3822996"/>
              <a:gd name="connsiteY460" fmla="*/ 229288 h 3630384"/>
              <a:gd name="connsiteX461" fmla="*/ 802829 w 3822996"/>
              <a:gd name="connsiteY461" fmla="*/ 229288 h 3630384"/>
              <a:gd name="connsiteX462" fmla="*/ 802829 w 3822996"/>
              <a:gd name="connsiteY462" fmla="*/ 191073 h 3630384"/>
              <a:gd name="connsiteX463" fmla="*/ 879289 w 3822996"/>
              <a:gd name="connsiteY463" fmla="*/ 191073 h 3630384"/>
              <a:gd name="connsiteX464" fmla="*/ 879289 w 3822996"/>
              <a:gd name="connsiteY464" fmla="*/ 152858 h 3630384"/>
              <a:gd name="connsiteX465" fmla="*/ 879289 w 3822996"/>
              <a:gd name="connsiteY465" fmla="*/ 114644 h 3630384"/>
              <a:gd name="connsiteX466" fmla="*/ 879289 w 3822996"/>
              <a:gd name="connsiteY466" fmla="*/ 76429 h 3630384"/>
              <a:gd name="connsiteX467" fmla="*/ 841059 w 3822996"/>
              <a:gd name="connsiteY467" fmla="*/ 0 h 363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3822996" h="3630384">
                <a:moveTo>
                  <a:pt x="2446718" y="3553955"/>
                </a:moveTo>
                <a:cubicBezTo>
                  <a:pt x="2446718" y="3630384"/>
                  <a:pt x="2446718" y="3630384"/>
                  <a:pt x="2408488" y="3592169"/>
                </a:cubicBezTo>
                <a:cubicBezTo>
                  <a:pt x="2446718" y="3592169"/>
                  <a:pt x="2446718" y="3592169"/>
                  <a:pt x="2446718" y="3553955"/>
                </a:cubicBezTo>
                <a:close/>
                <a:moveTo>
                  <a:pt x="496990" y="2980736"/>
                </a:moveTo>
                <a:cubicBezTo>
                  <a:pt x="496990" y="2980736"/>
                  <a:pt x="496990" y="3018951"/>
                  <a:pt x="458760" y="3018951"/>
                </a:cubicBezTo>
                <a:cubicBezTo>
                  <a:pt x="458760" y="2980736"/>
                  <a:pt x="458760" y="2980736"/>
                  <a:pt x="496990" y="2980736"/>
                </a:cubicBezTo>
                <a:close/>
                <a:moveTo>
                  <a:pt x="267610" y="2522162"/>
                </a:moveTo>
                <a:cubicBezTo>
                  <a:pt x="267610" y="2560376"/>
                  <a:pt x="267610" y="2560376"/>
                  <a:pt x="267610" y="2560376"/>
                </a:cubicBezTo>
                <a:cubicBezTo>
                  <a:pt x="229380" y="2560376"/>
                  <a:pt x="267610" y="2522162"/>
                  <a:pt x="267610" y="2522162"/>
                </a:cubicBezTo>
                <a:close/>
                <a:moveTo>
                  <a:pt x="3478926" y="2407518"/>
                </a:moveTo>
                <a:cubicBezTo>
                  <a:pt x="3478926" y="2445732"/>
                  <a:pt x="3517156" y="2407518"/>
                  <a:pt x="3517156" y="2445732"/>
                </a:cubicBezTo>
                <a:cubicBezTo>
                  <a:pt x="3517156" y="2445732"/>
                  <a:pt x="3517156" y="2483947"/>
                  <a:pt x="3517156" y="2483947"/>
                </a:cubicBezTo>
                <a:cubicBezTo>
                  <a:pt x="3517156" y="2483947"/>
                  <a:pt x="3517156" y="2483947"/>
                  <a:pt x="3555386" y="2522162"/>
                </a:cubicBezTo>
                <a:cubicBezTo>
                  <a:pt x="3517156" y="2522162"/>
                  <a:pt x="3517156" y="2522162"/>
                  <a:pt x="3478926" y="2483947"/>
                </a:cubicBezTo>
                <a:cubicBezTo>
                  <a:pt x="3478926" y="2522162"/>
                  <a:pt x="3517156" y="2522162"/>
                  <a:pt x="3478926" y="2560376"/>
                </a:cubicBezTo>
                <a:cubicBezTo>
                  <a:pt x="3440697" y="2522162"/>
                  <a:pt x="3478926" y="2483947"/>
                  <a:pt x="3478926" y="2445732"/>
                </a:cubicBezTo>
                <a:cubicBezTo>
                  <a:pt x="3478926" y="2445732"/>
                  <a:pt x="3478926" y="2407518"/>
                  <a:pt x="3478926" y="2407518"/>
                </a:cubicBezTo>
                <a:close/>
                <a:moveTo>
                  <a:pt x="3517156" y="2292874"/>
                </a:moveTo>
                <a:cubicBezTo>
                  <a:pt x="3517156" y="2331089"/>
                  <a:pt x="3517156" y="2331089"/>
                  <a:pt x="3517156" y="2331089"/>
                </a:cubicBezTo>
                <a:cubicBezTo>
                  <a:pt x="3478926" y="2369303"/>
                  <a:pt x="3478926" y="2369303"/>
                  <a:pt x="3517156" y="2407518"/>
                </a:cubicBezTo>
                <a:cubicBezTo>
                  <a:pt x="3517156" y="2407518"/>
                  <a:pt x="3478926" y="2407518"/>
                  <a:pt x="3478926" y="2407518"/>
                </a:cubicBezTo>
                <a:cubicBezTo>
                  <a:pt x="3440697" y="2407518"/>
                  <a:pt x="3440697" y="2407518"/>
                  <a:pt x="3440697" y="2407518"/>
                </a:cubicBezTo>
                <a:cubicBezTo>
                  <a:pt x="3478926" y="2369303"/>
                  <a:pt x="3478926" y="2369303"/>
                  <a:pt x="3478926" y="2369303"/>
                </a:cubicBezTo>
                <a:cubicBezTo>
                  <a:pt x="3440697" y="2369303"/>
                  <a:pt x="3478926" y="2331089"/>
                  <a:pt x="3478926" y="2331089"/>
                </a:cubicBezTo>
                <a:cubicBezTo>
                  <a:pt x="3478926" y="2292874"/>
                  <a:pt x="3517156" y="2292874"/>
                  <a:pt x="3517156" y="2292874"/>
                </a:cubicBezTo>
                <a:close/>
                <a:moveTo>
                  <a:pt x="3593616" y="2254660"/>
                </a:moveTo>
                <a:cubicBezTo>
                  <a:pt x="3631846" y="2254660"/>
                  <a:pt x="3631846" y="2254660"/>
                  <a:pt x="3631846" y="2292874"/>
                </a:cubicBezTo>
                <a:cubicBezTo>
                  <a:pt x="3631846" y="2292874"/>
                  <a:pt x="3631846" y="2292874"/>
                  <a:pt x="3593616" y="2292874"/>
                </a:cubicBezTo>
                <a:cubicBezTo>
                  <a:pt x="3593616" y="2292874"/>
                  <a:pt x="3593616" y="2254660"/>
                  <a:pt x="3593616" y="2254660"/>
                </a:cubicBezTo>
                <a:close/>
                <a:moveTo>
                  <a:pt x="3353196" y="843191"/>
                </a:moveTo>
                <a:lnTo>
                  <a:pt x="3378573" y="845498"/>
                </a:lnTo>
                <a:cubicBezTo>
                  <a:pt x="3392909" y="850274"/>
                  <a:pt x="3402467" y="859828"/>
                  <a:pt x="3402467" y="878935"/>
                </a:cubicBezTo>
                <a:cubicBezTo>
                  <a:pt x="3364237" y="878935"/>
                  <a:pt x="3364237" y="878935"/>
                  <a:pt x="3364237" y="878935"/>
                </a:cubicBezTo>
                <a:cubicBezTo>
                  <a:pt x="3364237" y="859828"/>
                  <a:pt x="3364237" y="850274"/>
                  <a:pt x="3359458" y="845498"/>
                </a:cubicBezTo>
                <a:close/>
                <a:moveTo>
                  <a:pt x="3326007" y="840721"/>
                </a:moveTo>
                <a:cubicBezTo>
                  <a:pt x="3335564" y="840721"/>
                  <a:pt x="3342732" y="840721"/>
                  <a:pt x="3348108" y="841318"/>
                </a:cubicBezTo>
                <a:lnTo>
                  <a:pt x="3353196" y="843191"/>
                </a:lnTo>
                <a:close/>
                <a:moveTo>
                  <a:pt x="841059" y="0"/>
                </a:moveTo>
                <a:cubicBezTo>
                  <a:pt x="879289" y="0"/>
                  <a:pt x="879289" y="38215"/>
                  <a:pt x="879289" y="38215"/>
                </a:cubicBezTo>
                <a:cubicBezTo>
                  <a:pt x="917519" y="76429"/>
                  <a:pt x="917519" y="76429"/>
                  <a:pt x="917519" y="76429"/>
                </a:cubicBezTo>
                <a:cubicBezTo>
                  <a:pt x="917519" y="76429"/>
                  <a:pt x="917519" y="76429"/>
                  <a:pt x="917519" y="114644"/>
                </a:cubicBezTo>
                <a:cubicBezTo>
                  <a:pt x="917519" y="114644"/>
                  <a:pt x="917519" y="114644"/>
                  <a:pt x="917519" y="152858"/>
                </a:cubicBezTo>
                <a:cubicBezTo>
                  <a:pt x="955749" y="114644"/>
                  <a:pt x="955749" y="152858"/>
                  <a:pt x="955749" y="152858"/>
                </a:cubicBezTo>
                <a:cubicBezTo>
                  <a:pt x="955749" y="152858"/>
                  <a:pt x="955749" y="152858"/>
                  <a:pt x="993979" y="152858"/>
                </a:cubicBezTo>
                <a:cubicBezTo>
                  <a:pt x="1032209" y="114644"/>
                  <a:pt x="1032209" y="152858"/>
                  <a:pt x="1032209" y="152858"/>
                </a:cubicBezTo>
                <a:cubicBezTo>
                  <a:pt x="1070439" y="152858"/>
                  <a:pt x="1108669" y="152858"/>
                  <a:pt x="1146899" y="152858"/>
                </a:cubicBezTo>
                <a:cubicBezTo>
                  <a:pt x="1146899" y="152858"/>
                  <a:pt x="1185129" y="152858"/>
                  <a:pt x="1185129" y="152858"/>
                </a:cubicBezTo>
                <a:cubicBezTo>
                  <a:pt x="1185129" y="152858"/>
                  <a:pt x="1223359" y="191073"/>
                  <a:pt x="1223359" y="191073"/>
                </a:cubicBezTo>
                <a:cubicBezTo>
                  <a:pt x="1261589" y="191073"/>
                  <a:pt x="1299819" y="191073"/>
                  <a:pt x="1338049" y="191073"/>
                </a:cubicBezTo>
                <a:cubicBezTo>
                  <a:pt x="1338049" y="191073"/>
                  <a:pt x="1338049" y="229288"/>
                  <a:pt x="1376279" y="229288"/>
                </a:cubicBezTo>
                <a:cubicBezTo>
                  <a:pt x="1376279" y="229288"/>
                  <a:pt x="1414509" y="229288"/>
                  <a:pt x="1414509" y="229288"/>
                </a:cubicBezTo>
                <a:cubicBezTo>
                  <a:pt x="1414509" y="229288"/>
                  <a:pt x="1414509" y="191073"/>
                  <a:pt x="1376279" y="191073"/>
                </a:cubicBezTo>
                <a:cubicBezTo>
                  <a:pt x="1414509" y="152858"/>
                  <a:pt x="1414509" y="152858"/>
                  <a:pt x="1452739" y="152858"/>
                </a:cubicBezTo>
                <a:cubicBezTo>
                  <a:pt x="1490969" y="114644"/>
                  <a:pt x="1490969" y="114644"/>
                  <a:pt x="1490969" y="114644"/>
                </a:cubicBezTo>
                <a:cubicBezTo>
                  <a:pt x="1490969" y="114644"/>
                  <a:pt x="1490969" y="114644"/>
                  <a:pt x="1529199" y="114644"/>
                </a:cubicBezTo>
                <a:cubicBezTo>
                  <a:pt x="1529199" y="114644"/>
                  <a:pt x="1567429" y="152858"/>
                  <a:pt x="1567429" y="152858"/>
                </a:cubicBezTo>
                <a:cubicBezTo>
                  <a:pt x="1567429" y="152858"/>
                  <a:pt x="1605659" y="152858"/>
                  <a:pt x="1605659" y="152858"/>
                </a:cubicBezTo>
                <a:cubicBezTo>
                  <a:pt x="1605659" y="152858"/>
                  <a:pt x="1643888" y="152858"/>
                  <a:pt x="1682118" y="152858"/>
                </a:cubicBezTo>
                <a:cubicBezTo>
                  <a:pt x="1682118" y="152858"/>
                  <a:pt x="1682118" y="152858"/>
                  <a:pt x="1682118" y="191073"/>
                </a:cubicBezTo>
                <a:cubicBezTo>
                  <a:pt x="1682118" y="191073"/>
                  <a:pt x="1720348" y="191073"/>
                  <a:pt x="1720348" y="191073"/>
                </a:cubicBezTo>
                <a:cubicBezTo>
                  <a:pt x="1758578" y="191073"/>
                  <a:pt x="1758578" y="191073"/>
                  <a:pt x="1758578" y="191073"/>
                </a:cubicBezTo>
                <a:cubicBezTo>
                  <a:pt x="1758578" y="191073"/>
                  <a:pt x="1758578" y="229288"/>
                  <a:pt x="1758578" y="229288"/>
                </a:cubicBezTo>
                <a:cubicBezTo>
                  <a:pt x="1758578" y="267502"/>
                  <a:pt x="1796808" y="267502"/>
                  <a:pt x="1796808" y="267502"/>
                </a:cubicBezTo>
                <a:cubicBezTo>
                  <a:pt x="1796808" y="267502"/>
                  <a:pt x="1835038" y="267502"/>
                  <a:pt x="1835038" y="267502"/>
                </a:cubicBezTo>
                <a:cubicBezTo>
                  <a:pt x="1873268" y="267502"/>
                  <a:pt x="1873268" y="267502"/>
                  <a:pt x="1873268" y="267502"/>
                </a:cubicBezTo>
                <a:cubicBezTo>
                  <a:pt x="1911498" y="267502"/>
                  <a:pt x="1911498" y="267502"/>
                  <a:pt x="1911498" y="267502"/>
                </a:cubicBezTo>
                <a:cubicBezTo>
                  <a:pt x="1911498" y="229288"/>
                  <a:pt x="1873268" y="229288"/>
                  <a:pt x="1873268" y="229288"/>
                </a:cubicBezTo>
                <a:cubicBezTo>
                  <a:pt x="1873268" y="191073"/>
                  <a:pt x="1873268" y="191073"/>
                  <a:pt x="1873268" y="191073"/>
                </a:cubicBezTo>
                <a:cubicBezTo>
                  <a:pt x="1835038" y="191073"/>
                  <a:pt x="1835038" y="152858"/>
                  <a:pt x="1835038" y="114644"/>
                </a:cubicBezTo>
                <a:cubicBezTo>
                  <a:pt x="1835038" y="114644"/>
                  <a:pt x="1835038" y="114644"/>
                  <a:pt x="1835038" y="76429"/>
                </a:cubicBezTo>
                <a:cubicBezTo>
                  <a:pt x="1835038" y="76429"/>
                  <a:pt x="1873268" y="114644"/>
                  <a:pt x="1873268" y="114644"/>
                </a:cubicBezTo>
                <a:cubicBezTo>
                  <a:pt x="1911498" y="114644"/>
                  <a:pt x="1911498" y="114644"/>
                  <a:pt x="1911498" y="152858"/>
                </a:cubicBezTo>
                <a:cubicBezTo>
                  <a:pt x="1911498" y="152858"/>
                  <a:pt x="1911498" y="152858"/>
                  <a:pt x="1911498" y="191073"/>
                </a:cubicBezTo>
                <a:cubicBezTo>
                  <a:pt x="1949728" y="191073"/>
                  <a:pt x="1949728" y="191073"/>
                  <a:pt x="1949728" y="191073"/>
                </a:cubicBezTo>
                <a:cubicBezTo>
                  <a:pt x="1949728" y="191073"/>
                  <a:pt x="1949728" y="191073"/>
                  <a:pt x="1949728" y="229288"/>
                </a:cubicBezTo>
                <a:cubicBezTo>
                  <a:pt x="1949728" y="229288"/>
                  <a:pt x="1949728" y="191073"/>
                  <a:pt x="1987958" y="191073"/>
                </a:cubicBezTo>
                <a:cubicBezTo>
                  <a:pt x="1949728" y="152858"/>
                  <a:pt x="1949728" y="152858"/>
                  <a:pt x="1949728" y="152858"/>
                </a:cubicBezTo>
                <a:cubicBezTo>
                  <a:pt x="1949728" y="114644"/>
                  <a:pt x="1949728" y="114644"/>
                  <a:pt x="1987958" y="114644"/>
                </a:cubicBezTo>
                <a:cubicBezTo>
                  <a:pt x="2026188" y="114644"/>
                  <a:pt x="1987958" y="114644"/>
                  <a:pt x="2026188" y="152858"/>
                </a:cubicBezTo>
                <a:cubicBezTo>
                  <a:pt x="2026188" y="152858"/>
                  <a:pt x="2026188" y="191073"/>
                  <a:pt x="2064418" y="152858"/>
                </a:cubicBezTo>
                <a:cubicBezTo>
                  <a:pt x="2026188" y="152858"/>
                  <a:pt x="2026188" y="114644"/>
                  <a:pt x="2026188" y="114644"/>
                </a:cubicBezTo>
                <a:cubicBezTo>
                  <a:pt x="2064418" y="114644"/>
                  <a:pt x="2064418" y="114644"/>
                  <a:pt x="2064418" y="114644"/>
                </a:cubicBezTo>
                <a:cubicBezTo>
                  <a:pt x="2064418" y="114644"/>
                  <a:pt x="2064418" y="152858"/>
                  <a:pt x="2102648" y="152858"/>
                </a:cubicBezTo>
                <a:cubicBezTo>
                  <a:pt x="2102648" y="152858"/>
                  <a:pt x="2102648" y="152858"/>
                  <a:pt x="2140878" y="152858"/>
                </a:cubicBezTo>
                <a:cubicBezTo>
                  <a:pt x="2140878" y="152858"/>
                  <a:pt x="2179108" y="114644"/>
                  <a:pt x="2179108" y="152858"/>
                </a:cubicBezTo>
                <a:cubicBezTo>
                  <a:pt x="2217338" y="152858"/>
                  <a:pt x="2217338" y="152858"/>
                  <a:pt x="2255568" y="152858"/>
                </a:cubicBezTo>
                <a:cubicBezTo>
                  <a:pt x="2255568" y="191073"/>
                  <a:pt x="2255568" y="191073"/>
                  <a:pt x="2293798" y="229288"/>
                </a:cubicBezTo>
                <a:cubicBezTo>
                  <a:pt x="2293798" y="191073"/>
                  <a:pt x="2332028" y="191073"/>
                  <a:pt x="2332028" y="229288"/>
                </a:cubicBezTo>
                <a:cubicBezTo>
                  <a:pt x="2332028" y="229288"/>
                  <a:pt x="2332028" y="229288"/>
                  <a:pt x="2370258" y="229288"/>
                </a:cubicBezTo>
                <a:cubicBezTo>
                  <a:pt x="2370258" y="229288"/>
                  <a:pt x="2370258" y="229288"/>
                  <a:pt x="2408488" y="229288"/>
                </a:cubicBezTo>
                <a:cubicBezTo>
                  <a:pt x="2408488" y="229288"/>
                  <a:pt x="2408488" y="229288"/>
                  <a:pt x="2446718" y="229288"/>
                </a:cubicBezTo>
                <a:cubicBezTo>
                  <a:pt x="2446718" y="229288"/>
                  <a:pt x="2446718" y="229288"/>
                  <a:pt x="2484948" y="267502"/>
                </a:cubicBezTo>
                <a:cubicBezTo>
                  <a:pt x="2484948" y="267502"/>
                  <a:pt x="2484948" y="229288"/>
                  <a:pt x="2484948" y="229288"/>
                </a:cubicBezTo>
                <a:cubicBezTo>
                  <a:pt x="2484948" y="229288"/>
                  <a:pt x="2523177" y="229288"/>
                  <a:pt x="2523177" y="229288"/>
                </a:cubicBezTo>
                <a:cubicBezTo>
                  <a:pt x="2523177" y="229288"/>
                  <a:pt x="2561407" y="229288"/>
                  <a:pt x="2561407" y="229288"/>
                </a:cubicBezTo>
                <a:cubicBezTo>
                  <a:pt x="2561407" y="229288"/>
                  <a:pt x="2599637" y="191073"/>
                  <a:pt x="2599637" y="191073"/>
                </a:cubicBezTo>
                <a:cubicBezTo>
                  <a:pt x="2599637" y="229288"/>
                  <a:pt x="2637867" y="191073"/>
                  <a:pt x="2637867" y="229288"/>
                </a:cubicBezTo>
                <a:cubicBezTo>
                  <a:pt x="2676097" y="191073"/>
                  <a:pt x="2637867" y="152858"/>
                  <a:pt x="2599637" y="114644"/>
                </a:cubicBezTo>
                <a:cubicBezTo>
                  <a:pt x="2599637" y="76429"/>
                  <a:pt x="2599637" y="76429"/>
                  <a:pt x="2599637" y="76429"/>
                </a:cubicBezTo>
                <a:cubicBezTo>
                  <a:pt x="2599637" y="38215"/>
                  <a:pt x="2637867" y="38215"/>
                  <a:pt x="2637867" y="76429"/>
                </a:cubicBezTo>
                <a:cubicBezTo>
                  <a:pt x="2637867" y="38215"/>
                  <a:pt x="2637867" y="38215"/>
                  <a:pt x="2637867" y="38215"/>
                </a:cubicBezTo>
                <a:cubicBezTo>
                  <a:pt x="2676097" y="0"/>
                  <a:pt x="2676097" y="0"/>
                  <a:pt x="2676097" y="38215"/>
                </a:cubicBezTo>
                <a:cubicBezTo>
                  <a:pt x="2714327" y="38215"/>
                  <a:pt x="2714327" y="38215"/>
                  <a:pt x="2752557" y="38215"/>
                </a:cubicBezTo>
                <a:cubicBezTo>
                  <a:pt x="2714327" y="38215"/>
                  <a:pt x="2714327" y="38215"/>
                  <a:pt x="2714327" y="0"/>
                </a:cubicBezTo>
                <a:cubicBezTo>
                  <a:pt x="2752557" y="0"/>
                  <a:pt x="2790787" y="0"/>
                  <a:pt x="2829017" y="38215"/>
                </a:cubicBezTo>
                <a:cubicBezTo>
                  <a:pt x="2829017" y="38215"/>
                  <a:pt x="2867247" y="38215"/>
                  <a:pt x="2867247" y="76429"/>
                </a:cubicBezTo>
                <a:cubicBezTo>
                  <a:pt x="2867247" y="114644"/>
                  <a:pt x="2905477" y="152858"/>
                  <a:pt x="2905477" y="191073"/>
                </a:cubicBezTo>
                <a:cubicBezTo>
                  <a:pt x="2905477" y="229288"/>
                  <a:pt x="2905477" y="229288"/>
                  <a:pt x="2905477" y="267502"/>
                </a:cubicBezTo>
                <a:cubicBezTo>
                  <a:pt x="2905477" y="305717"/>
                  <a:pt x="2905477" y="305717"/>
                  <a:pt x="2905477" y="305717"/>
                </a:cubicBezTo>
                <a:cubicBezTo>
                  <a:pt x="2905477" y="305717"/>
                  <a:pt x="2943707" y="305717"/>
                  <a:pt x="2943707" y="305717"/>
                </a:cubicBezTo>
                <a:cubicBezTo>
                  <a:pt x="2943707" y="305717"/>
                  <a:pt x="2943707" y="267502"/>
                  <a:pt x="2943707" y="267502"/>
                </a:cubicBezTo>
                <a:cubicBezTo>
                  <a:pt x="2981937" y="229288"/>
                  <a:pt x="2981937" y="229288"/>
                  <a:pt x="2981937" y="229288"/>
                </a:cubicBezTo>
                <a:cubicBezTo>
                  <a:pt x="3020167" y="267502"/>
                  <a:pt x="3020167" y="267502"/>
                  <a:pt x="3020167" y="305717"/>
                </a:cubicBezTo>
                <a:cubicBezTo>
                  <a:pt x="2981937" y="305717"/>
                  <a:pt x="2981937" y="343931"/>
                  <a:pt x="2981937" y="382146"/>
                </a:cubicBezTo>
                <a:cubicBezTo>
                  <a:pt x="2981937" y="382146"/>
                  <a:pt x="2981937" y="382146"/>
                  <a:pt x="2943707" y="382146"/>
                </a:cubicBezTo>
                <a:cubicBezTo>
                  <a:pt x="2943707" y="420360"/>
                  <a:pt x="2943707" y="420360"/>
                  <a:pt x="2943707" y="420360"/>
                </a:cubicBezTo>
                <a:cubicBezTo>
                  <a:pt x="2981937" y="458575"/>
                  <a:pt x="2981937" y="458575"/>
                  <a:pt x="2981937" y="496790"/>
                </a:cubicBezTo>
                <a:cubicBezTo>
                  <a:pt x="2981937" y="535004"/>
                  <a:pt x="2981937" y="573219"/>
                  <a:pt x="3020167" y="611433"/>
                </a:cubicBezTo>
                <a:cubicBezTo>
                  <a:pt x="3020167" y="611433"/>
                  <a:pt x="3020167" y="611433"/>
                  <a:pt x="3058397" y="611433"/>
                </a:cubicBezTo>
                <a:cubicBezTo>
                  <a:pt x="3058397" y="573219"/>
                  <a:pt x="3096627" y="573219"/>
                  <a:pt x="3096627" y="573219"/>
                </a:cubicBezTo>
                <a:cubicBezTo>
                  <a:pt x="3058397" y="535004"/>
                  <a:pt x="3096627" y="535004"/>
                  <a:pt x="3096627" y="535004"/>
                </a:cubicBezTo>
                <a:cubicBezTo>
                  <a:pt x="3134857" y="535004"/>
                  <a:pt x="3134857" y="535004"/>
                  <a:pt x="3134857" y="535004"/>
                </a:cubicBezTo>
                <a:cubicBezTo>
                  <a:pt x="3134857" y="535004"/>
                  <a:pt x="3134857" y="535004"/>
                  <a:pt x="3134857" y="573219"/>
                </a:cubicBezTo>
                <a:cubicBezTo>
                  <a:pt x="3134857" y="573219"/>
                  <a:pt x="3173087" y="573219"/>
                  <a:pt x="3173087" y="573219"/>
                </a:cubicBezTo>
                <a:cubicBezTo>
                  <a:pt x="3173087" y="611433"/>
                  <a:pt x="3134857" y="649648"/>
                  <a:pt x="3134857" y="649648"/>
                </a:cubicBezTo>
                <a:cubicBezTo>
                  <a:pt x="3096627" y="687862"/>
                  <a:pt x="3096627" y="687862"/>
                  <a:pt x="3096627" y="687862"/>
                </a:cubicBezTo>
                <a:cubicBezTo>
                  <a:pt x="3096627" y="687862"/>
                  <a:pt x="3096627" y="687862"/>
                  <a:pt x="3096627" y="726077"/>
                </a:cubicBezTo>
                <a:cubicBezTo>
                  <a:pt x="3134857" y="764291"/>
                  <a:pt x="3211317" y="764291"/>
                  <a:pt x="3211317" y="802506"/>
                </a:cubicBezTo>
                <a:cubicBezTo>
                  <a:pt x="3249547" y="802506"/>
                  <a:pt x="3287777" y="840721"/>
                  <a:pt x="3326007" y="840721"/>
                </a:cubicBezTo>
                <a:cubicBezTo>
                  <a:pt x="3326007" y="878935"/>
                  <a:pt x="3326007" y="878935"/>
                  <a:pt x="3364237" y="878935"/>
                </a:cubicBezTo>
                <a:cubicBezTo>
                  <a:pt x="3364237" y="917150"/>
                  <a:pt x="3364237" y="917150"/>
                  <a:pt x="3364237" y="917150"/>
                </a:cubicBezTo>
                <a:cubicBezTo>
                  <a:pt x="3402467" y="917150"/>
                  <a:pt x="3402467" y="917150"/>
                  <a:pt x="3402467" y="917150"/>
                </a:cubicBezTo>
                <a:cubicBezTo>
                  <a:pt x="3402467" y="917150"/>
                  <a:pt x="3402467" y="955364"/>
                  <a:pt x="3402467" y="955364"/>
                </a:cubicBezTo>
                <a:cubicBezTo>
                  <a:pt x="3402467" y="993579"/>
                  <a:pt x="3402467" y="993579"/>
                  <a:pt x="3402467" y="993579"/>
                </a:cubicBezTo>
                <a:cubicBezTo>
                  <a:pt x="3402467" y="993579"/>
                  <a:pt x="3364237" y="993579"/>
                  <a:pt x="3364237" y="993579"/>
                </a:cubicBezTo>
                <a:cubicBezTo>
                  <a:pt x="3364237" y="1031793"/>
                  <a:pt x="3364237" y="1031793"/>
                  <a:pt x="3326007" y="1031793"/>
                </a:cubicBezTo>
                <a:cubicBezTo>
                  <a:pt x="3326007" y="1031793"/>
                  <a:pt x="3287777" y="1031793"/>
                  <a:pt x="3287777" y="1031793"/>
                </a:cubicBezTo>
                <a:cubicBezTo>
                  <a:pt x="3287777" y="1070008"/>
                  <a:pt x="3287777" y="1070008"/>
                  <a:pt x="3287777" y="1070008"/>
                </a:cubicBezTo>
                <a:cubicBezTo>
                  <a:pt x="3326007" y="1070008"/>
                  <a:pt x="3326007" y="1070008"/>
                  <a:pt x="3326007" y="1070008"/>
                </a:cubicBezTo>
                <a:cubicBezTo>
                  <a:pt x="3326007" y="1070008"/>
                  <a:pt x="3364237" y="1070008"/>
                  <a:pt x="3364237" y="1070008"/>
                </a:cubicBezTo>
                <a:cubicBezTo>
                  <a:pt x="3402467" y="1070008"/>
                  <a:pt x="3402467" y="1070008"/>
                  <a:pt x="3402467" y="1070008"/>
                </a:cubicBezTo>
                <a:cubicBezTo>
                  <a:pt x="3440697" y="1108223"/>
                  <a:pt x="3402467" y="1108223"/>
                  <a:pt x="3364237" y="1146437"/>
                </a:cubicBezTo>
                <a:cubicBezTo>
                  <a:pt x="3364237" y="1146437"/>
                  <a:pt x="3402467" y="1184652"/>
                  <a:pt x="3364237" y="1184652"/>
                </a:cubicBezTo>
                <a:cubicBezTo>
                  <a:pt x="3402467" y="1222866"/>
                  <a:pt x="3402467" y="1222866"/>
                  <a:pt x="3402467" y="1261081"/>
                </a:cubicBezTo>
                <a:cubicBezTo>
                  <a:pt x="3402467" y="1261081"/>
                  <a:pt x="3402467" y="1299295"/>
                  <a:pt x="3402467" y="1299295"/>
                </a:cubicBezTo>
                <a:cubicBezTo>
                  <a:pt x="3402467" y="1337510"/>
                  <a:pt x="3402467" y="1337510"/>
                  <a:pt x="3364237" y="1375725"/>
                </a:cubicBezTo>
                <a:cubicBezTo>
                  <a:pt x="3364237" y="1413939"/>
                  <a:pt x="3326007" y="1413939"/>
                  <a:pt x="3326007" y="1413939"/>
                </a:cubicBezTo>
                <a:cubicBezTo>
                  <a:pt x="3326007" y="1413939"/>
                  <a:pt x="3287777" y="1452154"/>
                  <a:pt x="3287777" y="1452154"/>
                </a:cubicBezTo>
                <a:cubicBezTo>
                  <a:pt x="3287777" y="1452154"/>
                  <a:pt x="3287777" y="1452154"/>
                  <a:pt x="3249547" y="1452154"/>
                </a:cubicBezTo>
                <a:cubicBezTo>
                  <a:pt x="3249547" y="1452154"/>
                  <a:pt x="3249547" y="1490368"/>
                  <a:pt x="3249547" y="1490368"/>
                </a:cubicBezTo>
                <a:cubicBezTo>
                  <a:pt x="3249547" y="1490368"/>
                  <a:pt x="3211317" y="1490368"/>
                  <a:pt x="3211317" y="1490368"/>
                </a:cubicBezTo>
                <a:cubicBezTo>
                  <a:pt x="3211317" y="1528583"/>
                  <a:pt x="3249547" y="1566797"/>
                  <a:pt x="3249547" y="1605012"/>
                </a:cubicBezTo>
                <a:cubicBezTo>
                  <a:pt x="3249547" y="1605012"/>
                  <a:pt x="3249547" y="1605012"/>
                  <a:pt x="3249547" y="1643227"/>
                </a:cubicBezTo>
                <a:cubicBezTo>
                  <a:pt x="3287777" y="1643227"/>
                  <a:pt x="3287777" y="1643227"/>
                  <a:pt x="3326007" y="1643227"/>
                </a:cubicBezTo>
                <a:cubicBezTo>
                  <a:pt x="3364237" y="1643227"/>
                  <a:pt x="3364237" y="1643227"/>
                  <a:pt x="3364237" y="1643227"/>
                </a:cubicBezTo>
                <a:cubicBezTo>
                  <a:pt x="3364237" y="1643227"/>
                  <a:pt x="3402467" y="1643227"/>
                  <a:pt x="3402467" y="1643227"/>
                </a:cubicBezTo>
                <a:cubicBezTo>
                  <a:pt x="3402467" y="1643227"/>
                  <a:pt x="3440697" y="1643227"/>
                  <a:pt x="3440697" y="1643227"/>
                </a:cubicBezTo>
                <a:cubicBezTo>
                  <a:pt x="3440697" y="1643227"/>
                  <a:pt x="3440697" y="1605012"/>
                  <a:pt x="3440697" y="1605012"/>
                </a:cubicBezTo>
                <a:cubicBezTo>
                  <a:pt x="3478926" y="1605012"/>
                  <a:pt x="3478926" y="1605012"/>
                  <a:pt x="3478926" y="1605012"/>
                </a:cubicBezTo>
                <a:cubicBezTo>
                  <a:pt x="3478926" y="1605012"/>
                  <a:pt x="3478926" y="1605012"/>
                  <a:pt x="3517156" y="1605012"/>
                </a:cubicBezTo>
                <a:cubicBezTo>
                  <a:pt x="3517156" y="1605012"/>
                  <a:pt x="3517156" y="1605012"/>
                  <a:pt x="3517156" y="1566797"/>
                </a:cubicBezTo>
                <a:cubicBezTo>
                  <a:pt x="3517156" y="1566797"/>
                  <a:pt x="3555386" y="1528583"/>
                  <a:pt x="3593616" y="1490368"/>
                </a:cubicBezTo>
                <a:cubicBezTo>
                  <a:pt x="3631846" y="1452154"/>
                  <a:pt x="3631846" y="1413939"/>
                  <a:pt x="3670076" y="1413939"/>
                </a:cubicBezTo>
                <a:cubicBezTo>
                  <a:pt x="3708306" y="1413939"/>
                  <a:pt x="3708306" y="1413939"/>
                  <a:pt x="3708306" y="1413939"/>
                </a:cubicBezTo>
                <a:cubicBezTo>
                  <a:pt x="3746536" y="1375725"/>
                  <a:pt x="3746536" y="1413939"/>
                  <a:pt x="3784766" y="1413939"/>
                </a:cubicBezTo>
                <a:cubicBezTo>
                  <a:pt x="3784766" y="1413939"/>
                  <a:pt x="3822996" y="1490368"/>
                  <a:pt x="3822996" y="1490368"/>
                </a:cubicBezTo>
                <a:cubicBezTo>
                  <a:pt x="3822996" y="1528583"/>
                  <a:pt x="3784766" y="1528583"/>
                  <a:pt x="3784766" y="1566797"/>
                </a:cubicBezTo>
                <a:cubicBezTo>
                  <a:pt x="3784766" y="1566797"/>
                  <a:pt x="3746536" y="1605012"/>
                  <a:pt x="3746536" y="1605012"/>
                </a:cubicBezTo>
                <a:cubicBezTo>
                  <a:pt x="3746536" y="1605012"/>
                  <a:pt x="3746536" y="1643227"/>
                  <a:pt x="3746536" y="1643227"/>
                </a:cubicBezTo>
                <a:cubicBezTo>
                  <a:pt x="3746536" y="1643227"/>
                  <a:pt x="3746536" y="1643227"/>
                  <a:pt x="3708306" y="1681441"/>
                </a:cubicBezTo>
                <a:cubicBezTo>
                  <a:pt x="3746536" y="1719656"/>
                  <a:pt x="3746536" y="1681441"/>
                  <a:pt x="3746536" y="1719656"/>
                </a:cubicBezTo>
                <a:cubicBezTo>
                  <a:pt x="3746536" y="1719656"/>
                  <a:pt x="3746536" y="1681441"/>
                  <a:pt x="3708306" y="1719656"/>
                </a:cubicBezTo>
                <a:cubicBezTo>
                  <a:pt x="3708306" y="1757870"/>
                  <a:pt x="3708306" y="1757870"/>
                  <a:pt x="3708306" y="1757870"/>
                </a:cubicBezTo>
                <a:cubicBezTo>
                  <a:pt x="3708306" y="1757870"/>
                  <a:pt x="3670076" y="1796085"/>
                  <a:pt x="3670076" y="1796085"/>
                </a:cubicBezTo>
                <a:cubicBezTo>
                  <a:pt x="3708306" y="1796085"/>
                  <a:pt x="3708306" y="1796085"/>
                  <a:pt x="3708306" y="1796085"/>
                </a:cubicBezTo>
                <a:cubicBezTo>
                  <a:pt x="3708306" y="1834299"/>
                  <a:pt x="3708306" y="1834299"/>
                  <a:pt x="3746536" y="1834299"/>
                </a:cubicBezTo>
                <a:cubicBezTo>
                  <a:pt x="3746536" y="1834299"/>
                  <a:pt x="3708306" y="1834299"/>
                  <a:pt x="3708306" y="1834299"/>
                </a:cubicBezTo>
                <a:cubicBezTo>
                  <a:pt x="3708306" y="1834299"/>
                  <a:pt x="3746536" y="1834299"/>
                  <a:pt x="3708306" y="1872514"/>
                </a:cubicBezTo>
                <a:cubicBezTo>
                  <a:pt x="3708306" y="1872514"/>
                  <a:pt x="3708306" y="1910729"/>
                  <a:pt x="3670076" y="1910729"/>
                </a:cubicBezTo>
                <a:cubicBezTo>
                  <a:pt x="3670076" y="1910729"/>
                  <a:pt x="3670076" y="1910729"/>
                  <a:pt x="3631846" y="1910729"/>
                </a:cubicBezTo>
                <a:cubicBezTo>
                  <a:pt x="3631846" y="1948943"/>
                  <a:pt x="3631846" y="1948943"/>
                  <a:pt x="3631846" y="1948943"/>
                </a:cubicBezTo>
                <a:cubicBezTo>
                  <a:pt x="3670076" y="1987158"/>
                  <a:pt x="3670076" y="1948943"/>
                  <a:pt x="3708306" y="1948943"/>
                </a:cubicBezTo>
                <a:cubicBezTo>
                  <a:pt x="3708306" y="1987158"/>
                  <a:pt x="3746536" y="1987158"/>
                  <a:pt x="3746536" y="2025372"/>
                </a:cubicBezTo>
                <a:cubicBezTo>
                  <a:pt x="3746536" y="2025372"/>
                  <a:pt x="3746536" y="2063587"/>
                  <a:pt x="3746536" y="2063587"/>
                </a:cubicBezTo>
                <a:cubicBezTo>
                  <a:pt x="3746536" y="2063587"/>
                  <a:pt x="3746536" y="2063587"/>
                  <a:pt x="3708306" y="2101801"/>
                </a:cubicBezTo>
                <a:cubicBezTo>
                  <a:pt x="3708306" y="2101801"/>
                  <a:pt x="3708306" y="2140016"/>
                  <a:pt x="3670076" y="2140016"/>
                </a:cubicBezTo>
                <a:cubicBezTo>
                  <a:pt x="3670076" y="2178230"/>
                  <a:pt x="3670076" y="2178230"/>
                  <a:pt x="3631846" y="2216445"/>
                </a:cubicBezTo>
                <a:cubicBezTo>
                  <a:pt x="3631846" y="2216445"/>
                  <a:pt x="3631846" y="2254660"/>
                  <a:pt x="3631846" y="2254660"/>
                </a:cubicBezTo>
                <a:cubicBezTo>
                  <a:pt x="3631846" y="2254660"/>
                  <a:pt x="3593616" y="2254660"/>
                  <a:pt x="3593616" y="2254660"/>
                </a:cubicBezTo>
                <a:cubicBezTo>
                  <a:pt x="3593616" y="2292874"/>
                  <a:pt x="3555386" y="2292874"/>
                  <a:pt x="3555386" y="2292874"/>
                </a:cubicBezTo>
                <a:cubicBezTo>
                  <a:pt x="3517156" y="2254660"/>
                  <a:pt x="3517156" y="2254660"/>
                  <a:pt x="3517156" y="2254660"/>
                </a:cubicBezTo>
                <a:cubicBezTo>
                  <a:pt x="3517156" y="2254660"/>
                  <a:pt x="3517156" y="2292874"/>
                  <a:pt x="3478926" y="2292874"/>
                </a:cubicBezTo>
                <a:cubicBezTo>
                  <a:pt x="3478926" y="2292874"/>
                  <a:pt x="3440697" y="2292874"/>
                  <a:pt x="3440697" y="2254660"/>
                </a:cubicBezTo>
                <a:cubicBezTo>
                  <a:pt x="3440697" y="2254660"/>
                  <a:pt x="3402467" y="2292874"/>
                  <a:pt x="3402467" y="2292874"/>
                </a:cubicBezTo>
                <a:cubicBezTo>
                  <a:pt x="3402467" y="2292874"/>
                  <a:pt x="3402467" y="2292874"/>
                  <a:pt x="3402467" y="2331089"/>
                </a:cubicBezTo>
                <a:cubicBezTo>
                  <a:pt x="3402467" y="2331089"/>
                  <a:pt x="3440697" y="2369303"/>
                  <a:pt x="3440697" y="2407518"/>
                </a:cubicBezTo>
                <a:cubicBezTo>
                  <a:pt x="3440697" y="2407518"/>
                  <a:pt x="3402467" y="2407518"/>
                  <a:pt x="3402467" y="2445732"/>
                </a:cubicBezTo>
                <a:cubicBezTo>
                  <a:pt x="3402467" y="2445732"/>
                  <a:pt x="3402467" y="2483947"/>
                  <a:pt x="3440697" y="2483947"/>
                </a:cubicBezTo>
                <a:cubicBezTo>
                  <a:pt x="3402467" y="2483947"/>
                  <a:pt x="3402467" y="2522162"/>
                  <a:pt x="3364237" y="2522162"/>
                </a:cubicBezTo>
                <a:cubicBezTo>
                  <a:pt x="3364237" y="2522162"/>
                  <a:pt x="3326007" y="2522162"/>
                  <a:pt x="3326007" y="2522162"/>
                </a:cubicBezTo>
                <a:cubicBezTo>
                  <a:pt x="3326007" y="2522162"/>
                  <a:pt x="3326007" y="2522162"/>
                  <a:pt x="3326007" y="2560376"/>
                </a:cubicBezTo>
                <a:cubicBezTo>
                  <a:pt x="3287777" y="2560376"/>
                  <a:pt x="3287777" y="2522162"/>
                  <a:pt x="3287777" y="2522162"/>
                </a:cubicBezTo>
                <a:cubicBezTo>
                  <a:pt x="3287777" y="2560376"/>
                  <a:pt x="3287777" y="2560376"/>
                  <a:pt x="3287777" y="2560376"/>
                </a:cubicBezTo>
                <a:cubicBezTo>
                  <a:pt x="3287777" y="2560376"/>
                  <a:pt x="3249547" y="2560376"/>
                  <a:pt x="3249547" y="2560376"/>
                </a:cubicBezTo>
                <a:cubicBezTo>
                  <a:pt x="3211317" y="2598591"/>
                  <a:pt x="3173087" y="2598591"/>
                  <a:pt x="3134857" y="2636805"/>
                </a:cubicBezTo>
                <a:cubicBezTo>
                  <a:pt x="3134857" y="2675020"/>
                  <a:pt x="3134857" y="2713234"/>
                  <a:pt x="3096627" y="2713234"/>
                </a:cubicBezTo>
                <a:cubicBezTo>
                  <a:pt x="3058397" y="2713234"/>
                  <a:pt x="3058397" y="2751449"/>
                  <a:pt x="3058397" y="2751449"/>
                </a:cubicBezTo>
                <a:cubicBezTo>
                  <a:pt x="3058397" y="2751449"/>
                  <a:pt x="3096627" y="2789664"/>
                  <a:pt x="3096627" y="2751449"/>
                </a:cubicBezTo>
                <a:cubicBezTo>
                  <a:pt x="3096627" y="2751449"/>
                  <a:pt x="3134857" y="2751449"/>
                  <a:pt x="3134857" y="2751449"/>
                </a:cubicBezTo>
                <a:cubicBezTo>
                  <a:pt x="3134857" y="2751449"/>
                  <a:pt x="3134857" y="2751449"/>
                  <a:pt x="3134857" y="2789664"/>
                </a:cubicBezTo>
                <a:cubicBezTo>
                  <a:pt x="3134857" y="2789664"/>
                  <a:pt x="3134857" y="2827878"/>
                  <a:pt x="3096627" y="2827878"/>
                </a:cubicBezTo>
                <a:cubicBezTo>
                  <a:pt x="3096627" y="2827878"/>
                  <a:pt x="3058397" y="2789664"/>
                  <a:pt x="3058397" y="2789664"/>
                </a:cubicBezTo>
                <a:cubicBezTo>
                  <a:pt x="3020167" y="2789664"/>
                  <a:pt x="3020167" y="2827878"/>
                  <a:pt x="3020167" y="2827878"/>
                </a:cubicBezTo>
                <a:cubicBezTo>
                  <a:pt x="3020167" y="2827878"/>
                  <a:pt x="3020167" y="2827878"/>
                  <a:pt x="3020167" y="2866093"/>
                </a:cubicBezTo>
                <a:cubicBezTo>
                  <a:pt x="3058397" y="2866093"/>
                  <a:pt x="3058397" y="2866093"/>
                  <a:pt x="3058397" y="2827878"/>
                </a:cubicBezTo>
                <a:cubicBezTo>
                  <a:pt x="3096627" y="2827878"/>
                  <a:pt x="3096627" y="2827878"/>
                  <a:pt x="3096627" y="2866093"/>
                </a:cubicBezTo>
                <a:cubicBezTo>
                  <a:pt x="3096627" y="2866093"/>
                  <a:pt x="3058397" y="2827878"/>
                  <a:pt x="3058397" y="2866093"/>
                </a:cubicBezTo>
                <a:cubicBezTo>
                  <a:pt x="3096627" y="2866093"/>
                  <a:pt x="3096627" y="2904307"/>
                  <a:pt x="3096627" y="2904307"/>
                </a:cubicBezTo>
                <a:cubicBezTo>
                  <a:pt x="3134857" y="2904307"/>
                  <a:pt x="3134857" y="2904307"/>
                  <a:pt x="3134857" y="2904307"/>
                </a:cubicBezTo>
                <a:cubicBezTo>
                  <a:pt x="3173087" y="2904307"/>
                  <a:pt x="3134857" y="2904307"/>
                  <a:pt x="3173087" y="2866093"/>
                </a:cubicBezTo>
                <a:cubicBezTo>
                  <a:pt x="3173087" y="2866093"/>
                  <a:pt x="3173087" y="2904307"/>
                  <a:pt x="3211317" y="2904307"/>
                </a:cubicBezTo>
                <a:cubicBezTo>
                  <a:pt x="3211317" y="2904307"/>
                  <a:pt x="3211317" y="2904307"/>
                  <a:pt x="3249547" y="2904307"/>
                </a:cubicBezTo>
                <a:cubicBezTo>
                  <a:pt x="3249547" y="2904307"/>
                  <a:pt x="3249547" y="2942522"/>
                  <a:pt x="3249547" y="2942522"/>
                </a:cubicBezTo>
                <a:cubicBezTo>
                  <a:pt x="3287777" y="2942522"/>
                  <a:pt x="3287777" y="2942522"/>
                  <a:pt x="3287777" y="2980736"/>
                </a:cubicBezTo>
                <a:cubicBezTo>
                  <a:pt x="3326007" y="3018951"/>
                  <a:pt x="3287777" y="3018951"/>
                  <a:pt x="3287777" y="3057165"/>
                </a:cubicBezTo>
                <a:cubicBezTo>
                  <a:pt x="3287777" y="3057165"/>
                  <a:pt x="3287777" y="3057165"/>
                  <a:pt x="3287777" y="3095380"/>
                </a:cubicBezTo>
                <a:cubicBezTo>
                  <a:pt x="3287777" y="3133595"/>
                  <a:pt x="3364237" y="3171809"/>
                  <a:pt x="3402467" y="3133595"/>
                </a:cubicBezTo>
                <a:cubicBezTo>
                  <a:pt x="3402467" y="3095380"/>
                  <a:pt x="3402467" y="3095380"/>
                  <a:pt x="3440697" y="3133595"/>
                </a:cubicBezTo>
                <a:cubicBezTo>
                  <a:pt x="3440697" y="3171809"/>
                  <a:pt x="3440697" y="3171809"/>
                  <a:pt x="3440697" y="3171809"/>
                </a:cubicBezTo>
                <a:cubicBezTo>
                  <a:pt x="3478926" y="3210024"/>
                  <a:pt x="3440697" y="3248238"/>
                  <a:pt x="3402467" y="3210024"/>
                </a:cubicBezTo>
                <a:cubicBezTo>
                  <a:pt x="3402467" y="3248238"/>
                  <a:pt x="3402467" y="3248238"/>
                  <a:pt x="3402467" y="3248238"/>
                </a:cubicBezTo>
                <a:cubicBezTo>
                  <a:pt x="3402467" y="3248238"/>
                  <a:pt x="3440697" y="3248238"/>
                  <a:pt x="3440697" y="3248238"/>
                </a:cubicBezTo>
                <a:cubicBezTo>
                  <a:pt x="3440697" y="3286453"/>
                  <a:pt x="3440697" y="3286453"/>
                  <a:pt x="3440697" y="3286453"/>
                </a:cubicBezTo>
                <a:cubicBezTo>
                  <a:pt x="3440697" y="3286453"/>
                  <a:pt x="3402467" y="3324667"/>
                  <a:pt x="3402467" y="3324667"/>
                </a:cubicBezTo>
                <a:cubicBezTo>
                  <a:pt x="3402467" y="3362882"/>
                  <a:pt x="3402467" y="3362882"/>
                  <a:pt x="3402467" y="3362882"/>
                </a:cubicBezTo>
                <a:cubicBezTo>
                  <a:pt x="3402467" y="3362882"/>
                  <a:pt x="3364237" y="3362882"/>
                  <a:pt x="3326007" y="3362882"/>
                </a:cubicBezTo>
                <a:cubicBezTo>
                  <a:pt x="3326007" y="3401097"/>
                  <a:pt x="3326007" y="3401097"/>
                  <a:pt x="3326007" y="3401097"/>
                </a:cubicBezTo>
                <a:cubicBezTo>
                  <a:pt x="3287777" y="3362882"/>
                  <a:pt x="3249547" y="3362882"/>
                  <a:pt x="3211317" y="3362882"/>
                </a:cubicBezTo>
                <a:cubicBezTo>
                  <a:pt x="3173087" y="3362882"/>
                  <a:pt x="3173087" y="3362882"/>
                  <a:pt x="3134857" y="3362882"/>
                </a:cubicBezTo>
                <a:cubicBezTo>
                  <a:pt x="3134857" y="3362882"/>
                  <a:pt x="3134857" y="3324667"/>
                  <a:pt x="3134857" y="3324667"/>
                </a:cubicBezTo>
                <a:cubicBezTo>
                  <a:pt x="3096627" y="3324667"/>
                  <a:pt x="3096627" y="3286453"/>
                  <a:pt x="3134857" y="3286453"/>
                </a:cubicBezTo>
                <a:cubicBezTo>
                  <a:pt x="3134857" y="3248238"/>
                  <a:pt x="3134857" y="3248238"/>
                  <a:pt x="3173087" y="3210024"/>
                </a:cubicBezTo>
                <a:cubicBezTo>
                  <a:pt x="3173087" y="3210024"/>
                  <a:pt x="3211317" y="3210024"/>
                  <a:pt x="3211317" y="3171809"/>
                </a:cubicBezTo>
                <a:cubicBezTo>
                  <a:pt x="3173087" y="3171809"/>
                  <a:pt x="3134857" y="3210024"/>
                  <a:pt x="3096627" y="3171809"/>
                </a:cubicBezTo>
                <a:cubicBezTo>
                  <a:pt x="3096627" y="3171809"/>
                  <a:pt x="3058397" y="3210024"/>
                  <a:pt x="3058397" y="3210024"/>
                </a:cubicBezTo>
                <a:cubicBezTo>
                  <a:pt x="3020167" y="3210024"/>
                  <a:pt x="3020167" y="3210024"/>
                  <a:pt x="3020167" y="3210024"/>
                </a:cubicBezTo>
                <a:cubicBezTo>
                  <a:pt x="2981937" y="3210024"/>
                  <a:pt x="2981937" y="3171809"/>
                  <a:pt x="2943707" y="3210024"/>
                </a:cubicBezTo>
                <a:cubicBezTo>
                  <a:pt x="2905477" y="3248238"/>
                  <a:pt x="2905477" y="3248238"/>
                  <a:pt x="2905477" y="3286453"/>
                </a:cubicBezTo>
                <a:cubicBezTo>
                  <a:pt x="2867247" y="3286453"/>
                  <a:pt x="2867247" y="3286453"/>
                  <a:pt x="2867247" y="3286453"/>
                </a:cubicBezTo>
                <a:cubicBezTo>
                  <a:pt x="2867247" y="3286453"/>
                  <a:pt x="2829017" y="3324667"/>
                  <a:pt x="2829017" y="3324667"/>
                </a:cubicBezTo>
                <a:cubicBezTo>
                  <a:pt x="2829017" y="3324667"/>
                  <a:pt x="2790787" y="3324667"/>
                  <a:pt x="2790787" y="3324667"/>
                </a:cubicBezTo>
                <a:cubicBezTo>
                  <a:pt x="2790787" y="3324667"/>
                  <a:pt x="2752557" y="3324667"/>
                  <a:pt x="2752557" y="3324667"/>
                </a:cubicBezTo>
                <a:cubicBezTo>
                  <a:pt x="2752557" y="3362882"/>
                  <a:pt x="2752557" y="3362882"/>
                  <a:pt x="2752557" y="3362882"/>
                </a:cubicBezTo>
                <a:cubicBezTo>
                  <a:pt x="2714327" y="3362882"/>
                  <a:pt x="2714327" y="3362882"/>
                  <a:pt x="2714327" y="3362882"/>
                </a:cubicBezTo>
                <a:cubicBezTo>
                  <a:pt x="2714327" y="3324667"/>
                  <a:pt x="2714327" y="3324667"/>
                  <a:pt x="2714327" y="3324667"/>
                </a:cubicBezTo>
                <a:cubicBezTo>
                  <a:pt x="2676097" y="3324667"/>
                  <a:pt x="2676097" y="3324667"/>
                  <a:pt x="2676097" y="3286453"/>
                </a:cubicBezTo>
                <a:cubicBezTo>
                  <a:pt x="2676097" y="3286453"/>
                  <a:pt x="2714327" y="3286453"/>
                  <a:pt x="2714327" y="3286453"/>
                </a:cubicBezTo>
                <a:cubicBezTo>
                  <a:pt x="2714327" y="3248238"/>
                  <a:pt x="2714327" y="3248238"/>
                  <a:pt x="2714327" y="3248238"/>
                </a:cubicBezTo>
                <a:cubicBezTo>
                  <a:pt x="2714327" y="3248238"/>
                  <a:pt x="2714327" y="3210024"/>
                  <a:pt x="2676097" y="3210024"/>
                </a:cubicBezTo>
                <a:cubicBezTo>
                  <a:pt x="2676097" y="3248238"/>
                  <a:pt x="2676097" y="3248238"/>
                  <a:pt x="2676097" y="3286453"/>
                </a:cubicBezTo>
                <a:cubicBezTo>
                  <a:pt x="2676097" y="3286453"/>
                  <a:pt x="2637867" y="3286453"/>
                  <a:pt x="2637867" y="3286453"/>
                </a:cubicBezTo>
                <a:cubicBezTo>
                  <a:pt x="2676097" y="3324667"/>
                  <a:pt x="2676097" y="3324667"/>
                  <a:pt x="2637867" y="3324667"/>
                </a:cubicBezTo>
                <a:cubicBezTo>
                  <a:pt x="2637867" y="3343775"/>
                  <a:pt x="2637867" y="3353329"/>
                  <a:pt x="2637867" y="3362882"/>
                </a:cubicBezTo>
                <a:lnTo>
                  <a:pt x="2637867" y="3362882"/>
                </a:lnTo>
                <a:cubicBezTo>
                  <a:pt x="2637867" y="3362882"/>
                  <a:pt x="2637867" y="3365271"/>
                  <a:pt x="2637867" y="3368853"/>
                </a:cubicBezTo>
                <a:lnTo>
                  <a:pt x="2637867" y="3378407"/>
                </a:lnTo>
                <a:lnTo>
                  <a:pt x="2637867" y="3381989"/>
                </a:lnTo>
                <a:cubicBezTo>
                  <a:pt x="2637867" y="3391543"/>
                  <a:pt x="2637867" y="3401097"/>
                  <a:pt x="2637867" y="3401097"/>
                </a:cubicBezTo>
                <a:cubicBezTo>
                  <a:pt x="2599637" y="3439311"/>
                  <a:pt x="2561407" y="3477526"/>
                  <a:pt x="2523177" y="3477526"/>
                </a:cubicBezTo>
                <a:cubicBezTo>
                  <a:pt x="2523177" y="3515740"/>
                  <a:pt x="2484948" y="3553955"/>
                  <a:pt x="2446718" y="3553955"/>
                </a:cubicBezTo>
                <a:cubicBezTo>
                  <a:pt x="2446718" y="3553955"/>
                  <a:pt x="2408488" y="3553955"/>
                  <a:pt x="2408488" y="3592169"/>
                </a:cubicBezTo>
                <a:cubicBezTo>
                  <a:pt x="2408488" y="3592169"/>
                  <a:pt x="2408488" y="3592169"/>
                  <a:pt x="2370258" y="3592169"/>
                </a:cubicBezTo>
                <a:cubicBezTo>
                  <a:pt x="2370258" y="3592169"/>
                  <a:pt x="2370258" y="3592169"/>
                  <a:pt x="2332028" y="3592169"/>
                </a:cubicBezTo>
                <a:cubicBezTo>
                  <a:pt x="2293798" y="3592169"/>
                  <a:pt x="2293798" y="3592169"/>
                  <a:pt x="2293798" y="3553955"/>
                </a:cubicBezTo>
                <a:cubicBezTo>
                  <a:pt x="2293798" y="3515740"/>
                  <a:pt x="2255568" y="3515740"/>
                  <a:pt x="2293798" y="3515740"/>
                </a:cubicBezTo>
                <a:cubicBezTo>
                  <a:pt x="2255568" y="3477526"/>
                  <a:pt x="2255568" y="3477526"/>
                  <a:pt x="2293798" y="3439311"/>
                </a:cubicBezTo>
                <a:cubicBezTo>
                  <a:pt x="2293798" y="3439311"/>
                  <a:pt x="2293798" y="3401097"/>
                  <a:pt x="2293798" y="3362882"/>
                </a:cubicBezTo>
                <a:cubicBezTo>
                  <a:pt x="2255568" y="3362882"/>
                  <a:pt x="2293798" y="3401097"/>
                  <a:pt x="2255568" y="3401097"/>
                </a:cubicBezTo>
                <a:cubicBezTo>
                  <a:pt x="2255568" y="3401097"/>
                  <a:pt x="2255568" y="3401097"/>
                  <a:pt x="2217338" y="3401097"/>
                </a:cubicBezTo>
                <a:cubicBezTo>
                  <a:pt x="2217338" y="3401097"/>
                  <a:pt x="2179108" y="3401097"/>
                  <a:pt x="2179108" y="3401097"/>
                </a:cubicBezTo>
                <a:cubicBezTo>
                  <a:pt x="2179108" y="3439311"/>
                  <a:pt x="2179108" y="3439311"/>
                  <a:pt x="2179108" y="3439311"/>
                </a:cubicBezTo>
                <a:cubicBezTo>
                  <a:pt x="2179108" y="3439311"/>
                  <a:pt x="2179108" y="3439311"/>
                  <a:pt x="2140878" y="3439311"/>
                </a:cubicBezTo>
                <a:cubicBezTo>
                  <a:pt x="2140878" y="3439311"/>
                  <a:pt x="2140878" y="3439311"/>
                  <a:pt x="2140878" y="3401097"/>
                </a:cubicBezTo>
                <a:cubicBezTo>
                  <a:pt x="2140878" y="3401097"/>
                  <a:pt x="2140878" y="3362882"/>
                  <a:pt x="2140878" y="3324667"/>
                </a:cubicBezTo>
                <a:cubicBezTo>
                  <a:pt x="2140878" y="3324667"/>
                  <a:pt x="2140878" y="3324667"/>
                  <a:pt x="2140878" y="3286453"/>
                </a:cubicBezTo>
                <a:cubicBezTo>
                  <a:pt x="2140878" y="3286453"/>
                  <a:pt x="2102648" y="3286453"/>
                  <a:pt x="2102648" y="3286453"/>
                </a:cubicBezTo>
                <a:cubicBezTo>
                  <a:pt x="2064418" y="3248238"/>
                  <a:pt x="2064418" y="3248238"/>
                  <a:pt x="2102648" y="3248238"/>
                </a:cubicBezTo>
                <a:cubicBezTo>
                  <a:pt x="2102648" y="3210024"/>
                  <a:pt x="2102648" y="3210024"/>
                  <a:pt x="2102648" y="3210024"/>
                </a:cubicBezTo>
                <a:cubicBezTo>
                  <a:pt x="2102648" y="3171809"/>
                  <a:pt x="2140878" y="3171809"/>
                  <a:pt x="2140878" y="3171809"/>
                </a:cubicBezTo>
                <a:cubicBezTo>
                  <a:pt x="2102648" y="3133595"/>
                  <a:pt x="2102648" y="3133595"/>
                  <a:pt x="2102648" y="3095380"/>
                </a:cubicBezTo>
                <a:cubicBezTo>
                  <a:pt x="2102648" y="3095380"/>
                  <a:pt x="2102648" y="3095380"/>
                  <a:pt x="2064418" y="3095380"/>
                </a:cubicBezTo>
                <a:cubicBezTo>
                  <a:pt x="2064418" y="3095380"/>
                  <a:pt x="2064418" y="3133595"/>
                  <a:pt x="2026188" y="3133595"/>
                </a:cubicBezTo>
                <a:cubicBezTo>
                  <a:pt x="1987958" y="3133595"/>
                  <a:pt x="1987958" y="3133595"/>
                  <a:pt x="1987958" y="3133595"/>
                </a:cubicBezTo>
                <a:cubicBezTo>
                  <a:pt x="1987958" y="3133595"/>
                  <a:pt x="1949728" y="3133595"/>
                  <a:pt x="1949728" y="3133595"/>
                </a:cubicBezTo>
                <a:cubicBezTo>
                  <a:pt x="1911498" y="3133595"/>
                  <a:pt x="1911498" y="3133595"/>
                  <a:pt x="1873268" y="3133595"/>
                </a:cubicBezTo>
                <a:cubicBezTo>
                  <a:pt x="1873268" y="3171809"/>
                  <a:pt x="1835038" y="3171809"/>
                  <a:pt x="1835038" y="3171809"/>
                </a:cubicBezTo>
                <a:cubicBezTo>
                  <a:pt x="1835038" y="3171809"/>
                  <a:pt x="1796808" y="3171809"/>
                  <a:pt x="1796808" y="3171809"/>
                </a:cubicBezTo>
                <a:cubicBezTo>
                  <a:pt x="1796808" y="3171809"/>
                  <a:pt x="1796808" y="3171809"/>
                  <a:pt x="1796808" y="3210024"/>
                </a:cubicBezTo>
                <a:cubicBezTo>
                  <a:pt x="1758578" y="3210024"/>
                  <a:pt x="1720348" y="3248238"/>
                  <a:pt x="1682118" y="3286453"/>
                </a:cubicBezTo>
                <a:cubicBezTo>
                  <a:pt x="1682118" y="3286453"/>
                  <a:pt x="1682118" y="3286453"/>
                  <a:pt x="1682118" y="3324667"/>
                </a:cubicBezTo>
                <a:cubicBezTo>
                  <a:pt x="1682118" y="3324667"/>
                  <a:pt x="1682118" y="3362882"/>
                  <a:pt x="1682118" y="3362882"/>
                </a:cubicBezTo>
                <a:cubicBezTo>
                  <a:pt x="1682118" y="3401097"/>
                  <a:pt x="1682118" y="3401097"/>
                  <a:pt x="1643888" y="3401097"/>
                </a:cubicBezTo>
                <a:cubicBezTo>
                  <a:pt x="1643888" y="3401097"/>
                  <a:pt x="1643888" y="3401097"/>
                  <a:pt x="1643888" y="3439311"/>
                </a:cubicBezTo>
                <a:cubicBezTo>
                  <a:pt x="1643888" y="3439311"/>
                  <a:pt x="1643888" y="3439311"/>
                  <a:pt x="1605659" y="3477526"/>
                </a:cubicBezTo>
                <a:cubicBezTo>
                  <a:pt x="1605659" y="3477526"/>
                  <a:pt x="1567429" y="3477526"/>
                  <a:pt x="1567429" y="3477526"/>
                </a:cubicBezTo>
                <a:cubicBezTo>
                  <a:pt x="1567429" y="3477526"/>
                  <a:pt x="1567429" y="3515740"/>
                  <a:pt x="1567429" y="3515740"/>
                </a:cubicBezTo>
                <a:cubicBezTo>
                  <a:pt x="1529199" y="3515740"/>
                  <a:pt x="1529199" y="3515740"/>
                  <a:pt x="1529199" y="3515740"/>
                </a:cubicBezTo>
                <a:cubicBezTo>
                  <a:pt x="1490969" y="3515740"/>
                  <a:pt x="1490969" y="3553955"/>
                  <a:pt x="1490969" y="3553955"/>
                </a:cubicBezTo>
                <a:cubicBezTo>
                  <a:pt x="1452739" y="3553955"/>
                  <a:pt x="1452739" y="3592169"/>
                  <a:pt x="1414509" y="3592169"/>
                </a:cubicBezTo>
                <a:cubicBezTo>
                  <a:pt x="1414509" y="3592169"/>
                  <a:pt x="1414509" y="3630384"/>
                  <a:pt x="1376279" y="3630384"/>
                </a:cubicBezTo>
                <a:cubicBezTo>
                  <a:pt x="1376279" y="3620830"/>
                  <a:pt x="1376279" y="3613665"/>
                  <a:pt x="1376279" y="3608291"/>
                </a:cubicBezTo>
                <a:lnTo>
                  <a:pt x="1376279" y="3606500"/>
                </a:lnTo>
                <a:cubicBezTo>
                  <a:pt x="1376279" y="3604111"/>
                  <a:pt x="1376279" y="3600529"/>
                  <a:pt x="1376279" y="3597543"/>
                </a:cubicBezTo>
                <a:lnTo>
                  <a:pt x="1376279" y="3596946"/>
                </a:lnTo>
                <a:cubicBezTo>
                  <a:pt x="1376279" y="3592169"/>
                  <a:pt x="1376279" y="3592169"/>
                  <a:pt x="1376279" y="3592169"/>
                </a:cubicBezTo>
                <a:cubicBezTo>
                  <a:pt x="1338049" y="3592169"/>
                  <a:pt x="1338049" y="3553955"/>
                  <a:pt x="1338049" y="3553955"/>
                </a:cubicBezTo>
                <a:cubicBezTo>
                  <a:pt x="1338049" y="3515740"/>
                  <a:pt x="1338049" y="3515740"/>
                  <a:pt x="1338049" y="3515740"/>
                </a:cubicBezTo>
                <a:cubicBezTo>
                  <a:pt x="1261589" y="3477526"/>
                  <a:pt x="1223359" y="3439311"/>
                  <a:pt x="1185129" y="3401097"/>
                </a:cubicBezTo>
                <a:cubicBezTo>
                  <a:pt x="1146899" y="3362882"/>
                  <a:pt x="1146899" y="3362882"/>
                  <a:pt x="1108669" y="3324667"/>
                </a:cubicBezTo>
                <a:cubicBezTo>
                  <a:pt x="1108669" y="3324667"/>
                  <a:pt x="1108669" y="3362882"/>
                  <a:pt x="1108669" y="3362882"/>
                </a:cubicBezTo>
                <a:cubicBezTo>
                  <a:pt x="1108669" y="3362882"/>
                  <a:pt x="1070439" y="3362882"/>
                  <a:pt x="1070439" y="3362882"/>
                </a:cubicBezTo>
                <a:cubicBezTo>
                  <a:pt x="1108669" y="3401097"/>
                  <a:pt x="1108669" y="3401097"/>
                  <a:pt x="1146899" y="3401097"/>
                </a:cubicBezTo>
                <a:cubicBezTo>
                  <a:pt x="1146899" y="3401097"/>
                  <a:pt x="1146899" y="3439311"/>
                  <a:pt x="1146899" y="3439311"/>
                </a:cubicBezTo>
                <a:cubicBezTo>
                  <a:pt x="1146899" y="3439311"/>
                  <a:pt x="1146899" y="3439311"/>
                  <a:pt x="1108669" y="3439311"/>
                </a:cubicBezTo>
                <a:cubicBezTo>
                  <a:pt x="1108669" y="3439311"/>
                  <a:pt x="1108669" y="3401097"/>
                  <a:pt x="1108669" y="3401097"/>
                </a:cubicBezTo>
                <a:cubicBezTo>
                  <a:pt x="1108669" y="3401097"/>
                  <a:pt x="1070439" y="3401097"/>
                  <a:pt x="1070439" y="3401097"/>
                </a:cubicBezTo>
                <a:cubicBezTo>
                  <a:pt x="1070439" y="3401097"/>
                  <a:pt x="1070439" y="3439311"/>
                  <a:pt x="1032209" y="3439311"/>
                </a:cubicBezTo>
                <a:cubicBezTo>
                  <a:pt x="1032209" y="3477526"/>
                  <a:pt x="1032209" y="3477526"/>
                  <a:pt x="1032209" y="3477526"/>
                </a:cubicBezTo>
                <a:cubicBezTo>
                  <a:pt x="1032209" y="3477526"/>
                  <a:pt x="993979" y="3515740"/>
                  <a:pt x="993979" y="3515740"/>
                </a:cubicBezTo>
                <a:cubicBezTo>
                  <a:pt x="993979" y="3515740"/>
                  <a:pt x="993979" y="3515740"/>
                  <a:pt x="993979" y="3553955"/>
                </a:cubicBezTo>
                <a:cubicBezTo>
                  <a:pt x="993979" y="3553955"/>
                  <a:pt x="955749" y="3553955"/>
                  <a:pt x="955749" y="3553955"/>
                </a:cubicBezTo>
                <a:cubicBezTo>
                  <a:pt x="955749" y="3553955"/>
                  <a:pt x="955749" y="3553955"/>
                  <a:pt x="917519" y="3592169"/>
                </a:cubicBezTo>
                <a:cubicBezTo>
                  <a:pt x="917519" y="3592169"/>
                  <a:pt x="917519" y="3553955"/>
                  <a:pt x="917519" y="3553955"/>
                </a:cubicBezTo>
                <a:cubicBezTo>
                  <a:pt x="879289" y="3553955"/>
                  <a:pt x="917519" y="3592169"/>
                  <a:pt x="879289" y="3592169"/>
                </a:cubicBezTo>
                <a:cubicBezTo>
                  <a:pt x="879289" y="3592169"/>
                  <a:pt x="841059" y="3592169"/>
                  <a:pt x="841059" y="3630384"/>
                </a:cubicBezTo>
                <a:cubicBezTo>
                  <a:pt x="841059" y="3630384"/>
                  <a:pt x="802829" y="3630384"/>
                  <a:pt x="802829" y="3630384"/>
                </a:cubicBezTo>
                <a:cubicBezTo>
                  <a:pt x="802829" y="3630384"/>
                  <a:pt x="764599" y="3630384"/>
                  <a:pt x="764599" y="3630384"/>
                </a:cubicBezTo>
                <a:cubicBezTo>
                  <a:pt x="764599" y="3630384"/>
                  <a:pt x="764599" y="3592169"/>
                  <a:pt x="764599" y="3592169"/>
                </a:cubicBezTo>
                <a:cubicBezTo>
                  <a:pt x="726369" y="3592169"/>
                  <a:pt x="726369" y="3553955"/>
                  <a:pt x="726369" y="3553955"/>
                </a:cubicBezTo>
                <a:cubicBezTo>
                  <a:pt x="726369" y="3553955"/>
                  <a:pt x="688139" y="3515740"/>
                  <a:pt x="688139" y="3515740"/>
                </a:cubicBezTo>
                <a:cubicBezTo>
                  <a:pt x="649910" y="3515740"/>
                  <a:pt x="649910" y="3477526"/>
                  <a:pt x="649910" y="3439311"/>
                </a:cubicBezTo>
                <a:cubicBezTo>
                  <a:pt x="649910" y="3439311"/>
                  <a:pt x="611680" y="3439311"/>
                  <a:pt x="611680" y="3439311"/>
                </a:cubicBezTo>
                <a:cubicBezTo>
                  <a:pt x="611680" y="3439311"/>
                  <a:pt x="611680" y="3477526"/>
                  <a:pt x="573450" y="3477526"/>
                </a:cubicBezTo>
                <a:cubicBezTo>
                  <a:pt x="573450" y="3477526"/>
                  <a:pt x="573450" y="3477526"/>
                  <a:pt x="535220" y="3477526"/>
                </a:cubicBezTo>
                <a:cubicBezTo>
                  <a:pt x="535220" y="3515740"/>
                  <a:pt x="496990" y="3515740"/>
                  <a:pt x="496990" y="3515740"/>
                </a:cubicBezTo>
                <a:cubicBezTo>
                  <a:pt x="496990" y="3515740"/>
                  <a:pt x="496990" y="3477526"/>
                  <a:pt x="496990" y="3477526"/>
                </a:cubicBezTo>
                <a:cubicBezTo>
                  <a:pt x="535220" y="3439311"/>
                  <a:pt x="535220" y="3439311"/>
                  <a:pt x="535220" y="3439311"/>
                </a:cubicBezTo>
                <a:cubicBezTo>
                  <a:pt x="573450" y="3439311"/>
                  <a:pt x="573450" y="3401097"/>
                  <a:pt x="573450" y="3401097"/>
                </a:cubicBezTo>
                <a:cubicBezTo>
                  <a:pt x="573450" y="3401097"/>
                  <a:pt x="573450" y="3401097"/>
                  <a:pt x="573450" y="3362882"/>
                </a:cubicBezTo>
                <a:cubicBezTo>
                  <a:pt x="573450" y="3362882"/>
                  <a:pt x="573450" y="3362882"/>
                  <a:pt x="573450" y="3324667"/>
                </a:cubicBezTo>
                <a:cubicBezTo>
                  <a:pt x="535220" y="3324667"/>
                  <a:pt x="573450" y="3286453"/>
                  <a:pt x="573450" y="3286453"/>
                </a:cubicBezTo>
                <a:cubicBezTo>
                  <a:pt x="535220" y="3248238"/>
                  <a:pt x="535220" y="3248238"/>
                  <a:pt x="535220" y="3210024"/>
                </a:cubicBezTo>
                <a:cubicBezTo>
                  <a:pt x="535220" y="3171809"/>
                  <a:pt x="535220" y="3171809"/>
                  <a:pt x="535220" y="3133595"/>
                </a:cubicBezTo>
                <a:cubicBezTo>
                  <a:pt x="535220" y="3095380"/>
                  <a:pt x="535220" y="3057165"/>
                  <a:pt x="535220" y="3018951"/>
                </a:cubicBezTo>
                <a:cubicBezTo>
                  <a:pt x="535220" y="2980736"/>
                  <a:pt x="535220" y="2980736"/>
                  <a:pt x="535220" y="2980736"/>
                </a:cubicBezTo>
                <a:cubicBezTo>
                  <a:pt x="496990" y="2904307"/>
                  <a:pt x="496990" y="2866093"/>
                  <a:pt x="496990" y="2827878"/>
                </a:cubicBezTo>
                <a:cubicBezTo>
                  <a:pt x="496990" y="2789664"/>
                  <a:pt x="496990" y="2789664"/>
                  <a:pt x="496990" y="2789664"/>
                </a:cubicBezTo>
                <a:cubicBezTo>
                  <a:pt x="496990" y="2751449"/>
                  <a:pt x="496990" y="2713234"/>
                  <a:pt x="496990" y="2713234"/>
                </a:cubicBezTo>
                <a:cubicBezTo>
                  <a:pt x="458760" y="2713234"/>
                  <a:pt x="458760" y="2713234"/>
                  <a:pt x="458760" y="2713234"/>
                </a:cubicBezTo>
                <a:cubicBezTo>
                  <a:pt x="458760" y="2713234"/>
                  <a:pt x="420530" y="2675020"/>
                  <a:pt x="458760" y="2675020"/>
                </a:cubicBezTo>
                <a:cubicBezTo>
                  <a:pt x="458760" y="2636805"/>
                  <a:pt x="458760" y="2636805"/>
                  <a:pt x="458760" y="2636805"/>
                </a:cubicBezTo>
                <a:cubicBezTo>
                  <a:pt x="458760" y="2598591"/>
                  <a:pt x="496990" y="2598591"/>
                  <a:pt x="458760" y="2560376"/>
                </a:cubicBezTo>
                <a:cubicBezTo>
                  <a:pt x="458760" y="2598591"/>
                  <a:pt x="458760" y="2598591"/>
                  <a:pt x="458760" y="2598591"/>
                </a:cubicBezTo>
                <a:cubicBezTo>
                  <a:pt x="458760" y="2598591"/>
                  <a:pt x="420530" y="2598591"/>
                  <a:pt x="420530" y="2598591"/>
                </a:cubicBezTo>
                <a:cubicBezTo>
                  <a:pt x="420530" y="2598591"/>
                  <a:pt x="420530" y="2598591"/>
                  <a:pt x="382300" y="2598591"/>
                </a:cubicBezTo>
                <a:cubicBezTo>
                  <a:pt x="382300" y="2598591"/>
                  <a:pt x="382300" y="2598591"/>
                  <a:pt x="382300" y="2560376"/>
                </a:cubicBezTo>
                <a:cubicBezTo>
                  <a:pt x="382300" y="2560376"/>
                  <a:pt x="382300" y="2560376"/>
                  <a:pt x="420530" y="2560376"/>
                </a:cubicBezTo>
                <a:cubicBezTo>
                  <a:pt x="420530" y="2522162"/>
                  <a:pt x="420530" y="2522162"/>
                  <a:pt x="420530" y="2522162"/>
                </a:cubicBezTo>
                <a:cubicBezTo>
                  <a:pt x="420530" y="2522162"/>
                  <a:pt x="420530" y="2522162"/>
                  <a:pt x="420530" y="2483947"/>
                </a:cubicBezTo>
                <a:cubicBezTo>
                  <a:pt x="420530" y="2483947"/>
                  <a:pt x="420530" y="2483947"/>
                  <a:pt x="382300" y="2445732"/>
                </a:cubicBezTo>
                <a:cubicBezTo>
                  <a:pt x="382300" y="2445732"/>
                  <a:pt x="382300" y="2483947"/>
                  <a:pt x="344070" y="2483947"/>
                </a:cubicBezTo>
                <a:cubicBezTo>
                  <a:pt x="344070" y="2483947"/>
                  <a:pt x="305840" y="2483947"/>
                  <a:pt x="305840" y="2483947"/>
                </a:cubicBezTo>
                <a:cubicBezTo>
                  <a:pt x="305840" y="2522162"/>
                  <a:pt x="305840" y="2522162"/>
                  <a:pt x="267610" y="2522162"/>
                </a:cubicBezTo>
                <a:cubicBezTo>
                  <a:pt x="267610" y="2522162"/>
                  <a:pt x="267610" y="2522162"/>
                  <a:pt x="267610" y="2483947"/>
                </a:cubicBezTo>
                <a:cubicBezTo>
                  <a:pt x="267610" y="2483947"/>
                  <a:pt x="267610" y="2483947"/>
                  <a:pt x="267610" y="2445732"/>
                </a:cubicBezTo>
                <a:cubicBezTo>
                  <a:pt x="305840" y="2445732"/>
                  <a:pt x="305840" y="2445732"/>
                  <a:pt x="305840" y="2445732"/>
                </a:cubicBezTo>
                <a:cubicBezTo>
                  <a:pt x="344070" y="2445732"/>
                  <a:pt x="344070" y="2445732"/>
                  <a:pt x="344070" y="2407518"/>
                </a:cubicBezTo>
                <a:cubicBezTo>
                  <a:pt x="344070" y="2407518"/>
                  <a:pt x="305840" y="2407518"/>
                  <a:pt x="305840" y="2369303"/>
                </a:cubicBezTo>
                <a:cubicBezTo>
                  <a:pt x="305840" y="2369303"/>
                  <a:pt x="305840" y="2407518"/>
                  <a:pt x="305840" y="2407518"/>
                </a:cubicBezTo>
                <a:cubicBezTo>
                  <a:pt x="267610" y="2407518"/>
                  <a:pt x="267610" y="2407518"/>
                  <a:pt x="267610" y="2407518"/>
                </a:cubicBezTo>
                <a:cubicBezTo>
                  <a:pt x="229380" y="2445732"/>
                  <a:pt x="229380" y="2445732"/>
                  <a:pt x="229380" y="2407518"/>
                </a:cubicBezTo>
                <a:cubicBezTo>
                  <a:pt x="229380" y="2407518"/>
                  <a:pt x="229380" y="2407518"/>
                  <a:pt x="229380" y="2369303"/>
                </a:cubicBezTo>
                <a:cubicBezTo>
                  <a:pt x="229380" y="2369303"/>
                  <a:pt x="229380" y="2369303"/>
                  <a:pt x="267610" y="2369303"/>
                </a:cubicBezTo>
                <a:cubicBezTo>
                  <a:pt x="267610" y="2369303"/>
                  <a:pt x="267610" y="2331089"/>
                  <a:pt x="229380" y="2331089"/>
                </a:cubicBezTo>
                <a:cubicBezTo>
                  <a:pt x="229380" y="2369303"/>
                  <a:pt x="229380" y="2369303"/>
                  <a:pt x="191150" y="2369303"/>
                </a:cubicBezTo>
                <a:cubicBezTo>
                  <a:pt x="191150" y="2369303"/>
                  <a:pt x="191150" y="2369303"/>
                  <a:pt x="191150" y="2331089"/>
                </a:cubicBezTo>
                <a:cubicBezTo>
                  <a:pt x="191150" y="2331089"/>
                  <a:pt x="229380" y="2331089"/>
                  <a:pt x="229380" y="2292874"/>
                </a:cubicBezTo>
                <a:cubicBezTo>
                  <a:pt x="191150" y="2292874"/>
                  <a:pt x="191150" y="2292874"/>
                  <a:pt x="191150" y="2292874"/>
                </a:cubicBezTo>
                <a:cubicBezTo>
                  <a:pt x="191150" y="2254660"/>
                  <a:pt x="191150" y="2254660"/>
                  <a:pt x="191150" y="2254660"/>
                </a:cubicBezTo>
                <a:cubicBezTo>
                  <a:pt x="191150" y="2254660"/>
                  <a:pt x="191150" y="2216445"/>
                  <a:pt x="191150" y="2216445"/>
                </a:cubicBezTo>
                <a:cubicBezTo>
                  <a:pt x="191150" y="2178230"/>
                  <a:pt x="191150" y="2178230"/>
                  <a:pt x="191150" y="2140016"/>
                </a:cubicBezTo>
                <a:cubicBezTo>
                  <a:pt x="191150" y="2140016"/>
                  <a:pt x="229380" y="2101801"/>
                  <a:pt x="229380" y="2101801"/>
                </a:cubicBezTo>
                <a:cubicBezTo>
                  <a:pt x="191150" y="2101801"/>
                  <a:pt x="191150" y="2063587"/>
                  <a:pt x="191150" y="2063587"/>
                </a:cubicBezTo>
                <a:cubicBezTo>
                  <a:pt x="229380" y="2063587"/>
                  <a:pt x="229380" y="2025372"/>
                  <a:pt x="191150" y="2025372"/>
                </a:cubicBezTo>
                <a:cubicBezTo>
                  <a:pt x="191150" y="1987158"/>
                  <a:pt x="191150" y="1987158"/>
                  <a:pt x="229380" y="1987158"/>
                </a:cubicBezTo>
                <a:cubicBezTo>
                  <a:pt x="191150" y="1987158"/>
                  <a:pt x="191150" y="1948943"/>
                  <a:pt x="191150" y="1948943"/>
                </a:cubicBezTo>
                <a:cubicBezTo>
                  <a:pt x="191150" y="1910729"/>
                  <a:pt x="191150" y="1910729"/>
                  <a:pt x="191150" y="1910729"/>
                </a:cubicBezTo>
                <a:cubicBezTo>
                  <a:pt x="191150" y="1872514"/>
                  <a:pt x="191150" y="1910729"/>
                  <a:pt x="152920" y="1872514"/>
                </a:cubicBezTo>
                <a:cubicBezTo>
                  <a:pt x="229380" y="1834299"/>
                  <a:pt x="229380" y="1796085"/>
                  <a:pt x="267610" y="1719656"/>
                </a:cubicBezTo>
                <a:cubicBezTo>
                  <a:pt x="229380" y="1719656"/>
                  <a:pt x="229380" y="1719656"/>
                  <a:pt x="229380" y="1681441"/>
                </a:cubicBezTo>
                <a:cubicBezTo>
                  <a:pt x="229380" y="1681441"/>
                  <a:pt x="229380" y="1681441"/>
                  <a:pt x="229380" y="1643227"/>
                </a:cubicBezTo>
                <a:cubicBezTo>
                  <a:pt x="229380" y="1605012"/>
                  <a:pt x="229380" y="1605012"/>
                  <a:pt x="229380" y="1605012"/>
                </a:cubicBezTo>
                <a:cubicBezTo>
                  <a:pt x="229380" y="1643227"/>
                  <a:pt x="191150" y="1605012"/>
                  <a:pt x="191150" y="1605012"/>
                </a:cubicBezTo>
                <a:cubicBezTo>
                  <a:pt x="191150" y="1605012"/>
                  <a:pt x="152920" y="1605012"/>
                  <a:pt x="152920" y="1643227"/>
                </a:cubicBezTo>
                <a:cubicBezTo>
                  <a:pt x="152920" y="1643227"/>
                  <a:pt x="152920" y="1643227"/>
                  <a:pt x="152920" y="1605012"/>
                </a:cubicBezTo>
                <a:cubicBezTo>
                  <a:pt x="114690" y="1605012"/>
                  <a:pt x="152920" y="1566797"/>
                  <a:pt x="114690" y="1566797"/>
                </a:cubicBezTo>
                <a:cubicBezTo>
                  <a:pt x="76460" y="1566797"/>
                  <a:pt x="76460" y="1566797"/>
                  <a:pt x="38230" y="1566797"/>
                </a:cubicBezTo>
                <a:cubicBezTo>
                  <a:pt x="38230" y="1566797"/>
                  <a:pt x="0" y="1566797"/>
                  <a:pt x="0" y="1566797"/>
                </a:cubicBezTo>
                <a:cubicBezTo>
                  <a:pt x="0" y="1528583"/>
                  <a:pt x="38230" y="1528583"/>
                  <a:pt x="38230" y="1528583"/>
                </a:cubicBezTo>
                <a:cubicBezTo>
                  <a:pt x="38230" y="1528583"/>
                  <a:pt x="76460" y="1528583"/>
                  <a:pt x="76460" y="1490368"/>
                </a:cubicBezTo>
                <a:cubicBezTo>
                  <a:pt x="76460" y="1490368"/>
                  <a:pt x="76460" y="1490368"/>
                  <a:pt x="114690" y="1490368"/>
                </a:cubicBezTo>
                <a:cubicBezTo>
                  <a:pt x="114690" y="1490368"/>
                  <a:pt x="114690" y="1452154"/>
                  <a:pt x="114690" y="1452154"/>
                </a:cubicBezTo>
                <a:cubicBezTo>
                  <a:pt x="114690" y="1452154"/>
                  <a:pt x="76460" y="1452154"/>
                  <a:pt x="76460" y="1452154"/>
                </a:cubicBezTo>
                <a:cubicBezTo>
                  <a:pt x="38230" y="1452154"/>
                  <a:pt x="38230" y="1452154"/>
                  <a:pt x="38230" y="1452154"/>
                </a:cubicBezTo>
                <a:cubicBezTo>
                  <a:pt x="0" y="1452154"/>
                  <a:pt x="0" y="1413939"/>
                  <a:pt x="0" y="1413939"/>
                </a:cubicBezTo>
                <a:cubicBezTo>
                  <a:pt x="0" y="1375725"/>
                  <a:pt x="38230" y="1375725"/>
                  <a:pt x="76460" y="1375725"/>
                </a:cubicBezTo>
                <a:cubicBezTo>
                  <a:pt x="76460" y="1413939"/>
                  <a:pt x="114690" y="1413939"/>
                  <a:pt x="152920" y="1413939"/>
                </a:cubicBezTo>
                <a:cubicBezTo>
                  <a:pt x="191150" y="1413939"/>
                  <a:pt x="191150" y="1413939"/>
                  <a:pt x="191150" y="1375725"/>
                </a:cubicBezTo>
                <a:cubicBezTo>
                  <a:pt x="229380" y="1375725"/>
                  <a:pt x="229380" y="1375725"/>
                  <a:pt x="229380" y="1375725"/>
                </a:cubicBezTo>
                <a:cubicBezTo>
                  <a:pt x="267610" y="1337510"/>
                  <a:pt x="267610" y="1337510"/>
                  <a:pt x="267610" y="1337510"/>
                </a:cubicBezTo>
                <a:cubicBezTo>
                  <a:pt x="305840" y="1337510"/>
                  <a:pt x="344070" y="1299295"/>
                  <a:pt x="344070" y="1261081"/>
                </a:cubicBezTo>
                <a:cubicBezTo>
                  <a:pt x="344070" y="1261081"/>
                  <a:pt x="344070" y="1261081"/>
                  <a:pt x="344070" y="1222866"/>
                </a:cubicBezTo>
                <a:cubicBezTo>
                  <a:pt x="344070" y="1222866"/>
                  <a:pt x="344070" y="1222866"/>
                  <a:pt x="305840" y="1222866"/>
                </a:cubicBezTo>
                <a:cubicBezTo>
                  <a:pt x="267610" y="1261081"/>
                  <a:pt x="229380" y="1222866"/>
                  <a:pt x="229380" y="1222866"/>
                </a:cubicBezTo>
                <a:cubicBezTo>
                  <a:pt x="229380" y="1222866"/>
                  <a:pt x="229380" y="1222866"/>
                  <a:pt x="229380" y="1184652"/>
                </a:cubicBezTo>
                <a:cubicBezTo>
                  <a:pt x="267610" y="1184652"/>
                  <a:pt x="267610" y="1184652"/>
                  <a:pt x="267610" y="1184652"/>
                </a:cubicBezTo>
                <a:cubicBezTo>
                  <a:pt x="267610" y="1146437"/>
                  <a:pt x="267610" y="1146437"/>
                  <a:pt x="267610" y="1146437"/>
                </a:cubicBezTo>
                <a:cubicBezTo>
                  <a:pt x="305840" y="1146437"/>
                  <a:pt x="344070" y="1146437"/>
                  <a:pt x="382300" y="1146437"/>
                </a:cubicBezTo>
                <a:cubicBezTo>
                  <a:pt x="382300" y="1146437"/>
                  <a:pt x="382300" y="1184652"/>
                  <a:pt x="420530" y="1184652"/>
                </a:cubicBezTo>
                <a:cubicBezTo>
                  <a:pt x="420530" y="1184652"/>
                  <a:pt x="420530" y="1184652"/>
                  <a:pt x="458760" y="1184652"/>
                </a:cubicBezTo>
                <a:cubicBezTo>
                  <a:pt x="496990" y="1146437"/>
                  <a:pt x="535220" y="1146437"/>
                  <a:pt x="535220" y="1146437"/>
                </a:cubicBezTo>
                <a:cubicBezTo>
                  <a:pt x="573450" y="1146437"/>
                  <a:pt x="611680" y="1108223"/>
                  <a:pt x="611680" y="1108223"/>
                </a:cubicBezTo>
                <a:cubicBezTo>
                  <a:pt x="649910" y="1070008"/>
                  <a:pt x="649910" y="1070008"/>
                  <a:pt x="649910" y="1070008"/>
                </a:cubicBezTo>
                <a:cubicBezTo>
                  <a:pt x="649910" y="1031793"/>
                  <a:pt x="649910" y="993579"/>
                  <a:pt x="649910" y="955364"/>
                </a:cubicBezTo>
                <a:cubicBezTo>
                  <a:pt x="649910" y="955364"/>
                  <a:pt x="649910" y="955364"/>
                  <a:pt x="649910" y="917150"/>
                </a:cubicBezTo>
                <a:cubicBezTo>
                  <a:pt x="649910" y="955364"/>
                  <a:pt x="688139" y="955364"/>
                  <a:pt x="688139" y="955364"/>
                </a:cubicBezTo>
                <a:cubicBezTo>
                  <a:pt x="688139" y="955364"/>
                  <a:pt x="649910" y="917150"/>
                  <a:pt x="649910" y="917150"/>
                </a:cubicBezTo>
                <a:cubicBezTo>
                  <a:pt x="688139" y="878935"/>
                  <a:pt x="688139" y="840721"/>
                  <a:pt x="726369" y="802506"/>
                </a:cubicBezTo>
                <a:cubicBezTo>
                  <a:pt x="726369" y="802506"/>
                  <a:pt x="726369" y="764291"/>
                  <a:pt x="764599" y="764291"/>
                </a:cubicBezTo>
                <a:cubicBezTo>
                  <a:pt x="764599" y="764291"/>
                  <a:pt x="764599" y="764291"/>
                  <a:pt x="802829" y="726077"/>
                </a:cubicBezTo>
                <a:cubicBezTo>
                  <a:pt x="802829" y="726077"/>
                  <a:pt x="802829" y="726077"/>
                  <a:pt x="841059" y="726077"/>
                </a:cubicBezTo>
                <a:cubicBezTo>
                  <a:pt x="841059" y="687862"/>
                  <a:pt x="841059" y="687862"/>
                  <a:pt x="841059" y="687862"/>
                </a:cubicBezTo>
                <a:cubicBezTo>
                  <a:pt x="841059" y="687862"/>
                  <a:pt x="841059" y="649648"/>
                  <a:pt x="841059" y="649648"/>
                </a:cubicBezTo>
                <a:cubicBezTo>
                  <a:pt x="841059" y="649648"/>
                  <a:pt x="802829" y="649648"/>
                  <a:pt x="802829" y="649648"/>
                </a:cubicBezTo>
                <a:cubicBezTo>
                  <a:pt x="802829" y="649648"/>
                  <a:pt x="802829" y="611433"/>
                  <a:pt x="802829" y="611433"/>
                </a:cubicBezTo>
                <a:cubicBezTo>
                  <a:pt x="764599" y="611433"/>
                  <a:pt x="764599" y="573219"/>
                  <a:pt x="726369" y="573219"/>
                </a:cubicBezTo>
                <a:cubicBezTo>
                  <a:pt x="726369" y="535004"/>
                  <a:pt x="726369" y="535004"/>
                  <a:pt x="726369" y="535004"/>
                </a:cubicBezTo>
                <a:cubicBezTo>
                  <a:pt x="688139" y="496790"/>
                  <a:pt x="688139" y="496790"/>
                  <a:pt x="688139" y="496790"/>
                </a:cubicBezTo>
                <a:cubicBezTo>
                  <a:pt x="688139" y="496790"/>
                  <a:pt x="688139" y="458575"/>
                  <a:pt x="688139" y="458575"/>
                </a:cubicBezTo>
                <a:cubicBezTo>
                  <a:pt x="649910" y="458575"/>
                  <a:pt x="649910" y="458575"/>
                  <a:pt x="649910" y="458575"/>
                </a:cubicBezTo>
                <a:cubicBezTo>
                  <a:pt x="649910" y="458575"/>
                  <a:pt x="611680" y="420360"/>
                  <a:pt x="611680" y="420360"/>
                </a:cubicBezTo>
                <a:cubicBezTo>
                  <a:pt x="611680" y="420360"/>
                  <a:pt x="649910" y="420360"/>
                  <a:pt x="649910" y="420360"/>
                </a:cubicBezTo>
                <a:cubicBezTo>
                  <a:pt x="649910" y="420360"/>
                  <a:pt x="649910" y="382146"/>
                  <a:pt x="649910" y="382146"/>
                </a:cubicBezTo>
                <a:cubicBezTo>
                  <a:pt x="649910" y="382146"/>
                  <a:pt x="649910" y="382146"/>
                  <a:pt x="688139" y="382146"/>
                </a:cubicBezTo>
                <a:cubicBezTo>
                  <a:pt x="688139" y="382146"/>
                  <a:pt x="649910" y="382146"/>
                  <a:pt x="649910" y="343931"/>
                </a:cubicBezTo>
                <a:cubicBezTo>
                  <a:pt x="649910" y="343931"/>
                  <a:pt x="649910" y="305717"/>
                  <a:pt x="649910" y="305717"/>
                </a:cubicBezTo>
                <a:cubicBezTo>
                  <a:pt x="649910" y="267502"/>
                  <a:pt x="649910" y="267502"/>
                  <a:pt x="649910" y="267502"/>
                </a:cubicBezTo>
                <a:cubicBezTo>
                  <a:pt x="649910" y="267502"/>
                  <a:pt x="649910" y="229288"/>
                  <a:pt x="649910" y="229288"/>
                </a:cubicBezTo>
                <a:cubicBezTo>
                  <a:pt x="688139" y="229288"/>
                  <a:pt x="688139" y="229288"/>
                  <a:pt x="688139" y="229288"/>
                </a:cubicBezTo>
                <a:cubicBezTo>
                  <a:pt x="726369" y="229288"/>
                  <a:pt x="726369" y="229288"/>
                  <a:pt x="726369" y="229288"/>
                </a:cubicBezTo>
                <a:cubicBezTo>
                  <a:pt x="726369" y="229288"/>
                  <a:pt x="764599" y="229288"/>
                  <a:pt x="764599" y="229288"/>
                </a:cubicBezTo>
                <a:cubicBezTo>
                  <a:pt x="764599" y="191073"/>
                  <a:pt x="764599" y="191073"/>
                  <a:pt x="802829" y="229288"/>
                </a:cubicBezTo>
                <a:cubicBezTo>
                  <a:pt x="802829" y="191073"/>
                  <a:pt x="802829" y="191073"/>
                  <a:pt x="802829" y="191073"/>
                </a:cubicBezTo>
                <a:cubicBezTo>
                  <a:pt x="802829" y="152858"/>
                  <a:pt x="841059" y="152858"/>
                  <a:pt x="879289" y="191073"/>
                </a:cubicBezTo>
                <a:cubicBezTo>
                  <a:pt x="879289" y="152858"/>
                  <a:pt x="879289" y="152858"/>
                  <a:pt x="879289" y="152858"/>
                </a:cubicBezTo>
                <a:cubicBezTo>
                  <a:pt x="879289" y="152858"/>
                  <a:pt x="879289" y="114644"/>
                  <a:pt x="879289" y="114644"/>
                </a:cubicBezTo>
                <a:cubicBezTo>
                  <a:pt x="879289" y="114644"/>
                  <a:pt x="879289" y="76429"/>
                  <a:pt x="879289" y="76429"/>
                </a:cubicBezTo>
                <a:cubicBezTo>
                  <a:pt x="841059" y="38215"/>
                  <a:pt x="841059" y="38215"/>
                  <a:pt x="841059" y="0"/>
                </a:cubicBezTo>
                <a:close/>
              </a:path>
            </a:pathLst>
          </a:custGeom>
          <a:solidFill>
            <a:schemeClr val="bg1">
              <a:lumMod val="75000"/>
            </a:schemeClr>
          </a:solidFill>
        </p:spPr>
        <p:txBody>
          <a:bodyPr wrap="square">
            <a:noAutofit/>
          </a:bodyPr>
          <a:lstStyle>
            <a:lvl1pPr>
              <a:defRPr sz="2000" baseline="0">
                <a:solidFill>
                  <a:schemeClr val="bg1"/>
                </a:solidFill>
              </a:defRPr>
            </a:lvl1pPr>
          </a:lstStyle>
          <a:p>
            <a:r>
              <a:rPr lang="en-US" dirty="0"/>
              <a:t>Click image placeholder insert your picture, and “Send to back”</a:t>
            </a:r>
          </a:p>
        </p:txBody>
      </p:sp>
      <p:sp>
        <p:nvSpPr>
          <p:cNvPr id="11" name="Rectangle 10"/>
          <p:cNvSpPr/>
          <p:nvPr userDrawn="1"/>
        </p:nvSpPr>
        <p:spPr>
          <a:xfrm>
            <a:off x="9924107" y="6427573"/>
            <a:ext cx="2161169" cy="246221"/>
          </a:xfrm>
          <a:prstGeom prst="rect">
            <a:avLst/>
          </a:prstGeom>
        </p:spPr>
        <p:txBody>
          <a:bodyPr wrap="none">
            <a:spAutoFit/>
          </a:bodyPr>
          <a:lstStyle/>
          <a:p>
            <a:pPr algn="l"/>
            <a:r>
              <a:rPr lang="en-US" sz="900" b="0" i="0" dirty="0">
                <a:solidFill>
                  <a:schemeClr val="bg1"/>
                </a:solidFill>
                <a:effectLst/>
                <a:latin typeface="+mn-lt"/>
              </a:rPr>
              <a:t>© 2018 </a:t>
            </a:r>
            <a:r>
              <a:rPr lang="en-US" sz="1000" b="0" i="0" dirty="0">
                <a:solidFill>
                  <a:schemeClr val="bg1"/>
                </a:solidFill>
                <a:effectLst/>
                <a:latin typeface="+mj-lt"/>
              </a:rPr>
              <a:t>Creative</a:t>
            </a:r>
            <a:r>
              <a:rPr lang="en-US" sz="1000" b="0" i="0" baseline="0" dirty="0">
                <a:solidFill>
                  <a:schemeClr val="bg1"/>
                </a:solidFill>
                <a:effectLst/>
                <a:latin typeface="+mj-lt"/>
              </a:rPr>
              <a:t> – Presentation template</a:t>
            </a:r>
            <a:endParaRPr lang="en-US" sz="1000" b="0" i="0" dirty="0">
              <a:solidFill>
                <a:schemeClr val="bg1"/>
              </a:solidFill>
              <a:latin typeface="+mj-lt"/>
            </a:endParaRPr>
          </a:p>
        </p:txBody>
      </p:sp>
      <p:grpSp>
        <p:nvGrpSpPr>
          <p:cNvPr id="12" name="Group 11"/>
          <p:cNvGrpSpPr/>
          <p:nvPr userDrawn="1"/>
        </p:nvGrpSpPr>
        <p:grpSpPr>
          <a:xfrm rot="14048778">
            <a:off x="-375171" y="-441443"/>
            <a:ext cx="1615154" cy="1495381"/>
            <a:chOff x="3379410" y="936427"/>
            <a:chExt cx="5005263" cy="4634093"/>
          </a:xfrm>
        </p:grpSpPr>
        <p:sp>
          <p:nvSpPr>
            <p:cNvPr id="13"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6"/>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7"/>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Rectangle 18"/>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1102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2">
            <a:lumMod val="50000"/>
          </a:schemeClr>
        </a:solidFill>
        <a:effectLst/>
      </p:bgPr>
    </p:bg>
    <p:spTree>
      <p:nvGrpSpPr>
        <p:cNvPr id="1" name=""/>
        <p:cNvGrpSpPr/>
        <p:nvPr/>
      </p:nvGrpSpPr>
      <p:grpSpPr>
        <a:xfrm>
          <a:off x="0" y="0"/>
          <a:ext cx="0" cy="0"/>
          <a:chOff x="0" y="0"/>
          <a:chExt cx="0" cy="0"/>
        </a:xfrm>
      </p:grpSpPr>
      <p:sp>
        <p:nvSpPr>
          <p:cNvPr id="17" name="Freeform 9"/>
          <p:cNvSpPr>
            <a:spLocks/>
          </p:cNvSpPr>
          <p:nvPr userDrawn="1"/>
        </p:nvSpPr>
        <p:spPr bwMode="auto">
          <a:xfrm>
            <a:off x="-4780722" y="-1164853"/>
            <a:ext cx="18592571" cy="5852390"/>
          </a:xfrm>
          <a:custGeom>
            <a:avLst/>
            <a:gdLst>
              <a:gd name="T0" fmla="*/ 395 w 450"/>
              <a:gd name="T1" fmla="*/ 29 h 169"/>
              <a:gd name="T2" fmla="*/ 377 w 450"/>
              <a:gd name="T3" fmla="*/ 23 h 169"/>
              <a:gd name="T4" fmla="*/ 329 w 450"/>
              <a:gd name="T5" fmla="*/ 19 h 169"/>
              <a:gd name="T6" fmla="*/ 292 w 450"/>
              <a:gd name="T7" fmla="*/ 0 h 169"/>
              <a:gd name="T8" fmla="*/ 266 w 450"/>
              <a:gd name="T9" fmla="*/ 15 h 169"/>
              <a:gd name="T10" fmla="*/ 259 w 450"/>
              <a:gd name="T11" fmla="*/ 12 h 169"/>
              <a:gd name="T12" fmla="*/ 260 w 450"/>
              <a:gd name="T13" fmla="*/ 26 h 169"/>
              <a:gd name="T14" fmla="*/ 225 w 450"/>
              <a:gd name="T15" fmla="*/ 24 h 169"/>
              <a:gd name="T16" fmla="*/ 148 w 450"/>
              <a:gd name="T17" fmla="*/ 38 h 169"/>
              <a:gd name="T18" fmla="*/ 184 w 450"/>
              <a:gd name="T19" fmla="*/ 41 h 169"/>
              <a:gd name="T20" fmla="*/ 148 w 450"/>
              <a:gd name="T21" fmla="*/ 43 h 169"/>
              <a:gd name="T22" fmla="*/ 134 w 450"/>
              <a:gd name="T23" fmla="*/ 40 h 169"/>
              <a:gd name="T24" fmla="*/ 73 w 450"/>
              <a:gd name="T25" fmla="*/ 35 h 169"/>
              <a:gd name="T26" fmla="*/ 46 w 450"/>
              <a:gd name="T27" fmla="*/ 44 h 169"/>
              <a:gd name="T28" fmla="*/ 39 w 450"/>
              <a:gd name="T29" fmla="*/ 61 h 169"/>
              <a:gd name="T30" fmla="*/ 20 w 450"/>
              <a:gd name="T31" fmla="*/ 75 h 169"/>
              <a:gd name="T32" fmla="*/ 8 w 450"/>
              <a:gd name="T33" fmla="*/ 80 h 169"/>
              <a:gd name="T34" fmla="*/ 5 w 450"/>
              <a:gd name="T35" fmla="*/ 90 h 169"/>
              <a:gd name="T36" fmla="*/ 18 w 450"/>
              <a:gd name="T37" fmla="*/ 95 h 169"/>
              <a:gd name="T38" fmla="*/ 20 w 450"/>
              <a:gd name="T39" fmla="*/ 98 h 169"/>
              <a:gd name="T40" fmla="*/ 12 w 450"/>
              <a:gd name="T41" fmla="*/ 103 h 169"/>
              <a:gd name="T42" fmla="*/ 25 w 450"/>
              <a:gd name="T43" fmla="*/ 105 h 169"/>
              <a:gd name="T44" fmla="*/ 26 w 450"/>
              <a:gd name="T45" fmla="*/ 107 h 169"/>
              <a:gd name="T46" fmla="*/ 6 w 450"/>
              <a:gd name="T47" fmla="*/ 121 h 169"/>
              <a:gd name="T48" fmla="*/ 11 w 450"/>
              <a:gd name="T49" fmla="*/ 134 h 169"/>
              <a:gd name="T50" fmla="*/ 22 w 450"/>
              <a:gd name="T51" fmla="*/ 134 h 169"/>
              <a:gd name="T52" fmla="*/ 42 w 450"/>
              <a:gd name="T53" fmla="*/ 124 h 169"/>
              <a:gd name="T54" fmla="*/ 61 w 450"/>
              <a:gd name="T55" fmla="*/ 126 h 169"/>
              <a:gd name="T56" fmla="*/ 69 w 450"/>
              <a:gd name="T57" fmla="*/ 137 h 169"/>
              <a:gd name="T58" fmla="*/ 76 w 450"/>
              <a:gd name="T59" fmla="*/ 131 h 169"/>
              <a:gd name="T60" fmla="*/ 92 w 450"/>
              <a:gd name="T61" fmla="*/ 135 h 169"/>
              <a:gd name="T62" fmla="*/ 110 w 450"/>
              <a:gd name="T63" fmla="*/ 142 h 169"/>
              <a:gd name="T64" fmla="*/ 126 w 450"/>
              <a:gd name="T65" fmla="*/ 141 h 169"/>
              <a:gd name="T66" fmla="*/ 128 w 450"/>
              <a:gd name="T67" fmla="*/ 136 h 169"/>
              <a:gd name="T68" fmla="*/ 148 w 450"/>
              <a:gd name="T69" fmla="*/ 141 h 169"/>
              <a:gd name="T70" fmla="*/ 167 w 450"/>
              <a:gd name="T71" fmla="*/ 144 h 169"/>
              <a:gd name="T72" fmla="*/ 170 w 450"/>
              <a:gd name="T73" fmla="*/ 155 h 169"/>
              <a:gd name="T74" fmla="*/ 191 w 450"/>
              <a:gd name="T75" fmla="*/ 152 h 169"/>
              <a:gd name="T76" fmla="*/ 173 w 450"/>
              <a:gd name="T77" fmla="*/ 141 h 169"/>
              <a:gd name="T78" fmla="*/ 142 w 450"/>
              <a:gd name="T79" fmla="*/ 137 h 169"/>
              <a:gd name="T80" fmla="*/ 142 w 450"/>
              <a:gd name="T81" fmla="*/ 121 h 169"/>
              <a:gd name="T82" fmla="*/ 154 w 450"/>
              <a:gd name="T83" fmla="*/ 118 h 169"/>
              <a:gd name="T84" fmla="*/ 171 w 450"/>
              <a:gd name="T85" fmla="*/ 133 h 169"/>
              <a:gd name="T86" fmla="*/ 173 w 450"/>
              <a:gd name="T87" fmla="*/ 126 h 169"/>
              <a:gd name="T88" fmla="*/ 187 w 450"/>
              <a:gd name="T89" fmla="*/ 123 h 169"/>
              <a:gd name="T90" fmla="*/ 183 w 450"/>
              <a:gd name="T91" fmla="*/ 135 h 169"/>
              <a:gd name="T92" fmla="*/ 208 w 450"/>
              <a:gd name="T93" fmla="*/ 146 h 169"/>
              <a:gd name="T94" fmla="*/ 194 w 450"/>
              <a:gd name="T95" fmla="*/ 156 h 169"/>
              <a:gd name="T96" fmla="*/ 205 w 450"/>
              <a:gd name="T97" fmla="*/ 156 h 169"/>
              <a:gd name="T98" fmla="*/ 218 w 450"/>
              <a:gd name="T99" fmla="*/ 165 h 169"/>
              <a:gd name="T100" fmla="*/ 229 w 450"/>
              <a:gd name="T101" fmla="*/ 161 h 169"/>
              <a:gd name="T102" fmla="*/ 237 w 450"/>
              <a:gd name="T103" fmla="*/ 154 h 169"/>
              <a:gd name="T104" fmla="*/ 252 w 450"/>
              <a:gd name="T105" fmla="*/ 155 h 169"/>
              <a:gd name="T106" fmla="*/ 270 w 450"/>
              <a:gd name="T107" fmla="*/ 157 h 169"/>
              <a:gd name="T108" fmla="*/ 290 w 450"/>
              <a:gd name="T109" fmla="*/ 143 h 169"/>
              <a:gd name="T110" fmla="*/ 320 w 450"/>
              <a:gd name="T111" fmla="*/ 139 h 169"/>
              <a:gd name="T112" fmla="*/ 342 w 450"/>
              <a:gd name="T113" fmla="*/ 140 h 169"/>
              <a:gd name="T114" fmla="*/ 339 w 450"/>
              <a:gd name="T115" fmla="*/ 124 h 169"/>
              <a:gd name="T116" fmla="*/ 347 w 450"/>
              <a:gd name="T117" fmla="*/ 116 h 169"/>
              <a:gd name="T118" fmla="*/ 364 w 450"/>
              <a:gd name="T119" fmla="*/ 108 h 169"/>
              <a:gd name="T120" fmla="*/ 387 w 450"/>
              <a:gd name="T121" fmla="*/ 99 h 169"/>
              <a:gd name="T122" fmla="*/ 410 w 450"/>
              <a:gd name="T123" fmla="*/ 7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169">
                <a:moveTo>
                  <a:pt x="450" y="42"/>
                </a:moveTo>
                <a:cubicBezTo>
                  <a:pt x="447" y="41"/>
                  <a:pt x="443" y="42"/>
                  <a:pt x="439" y="42"/>
                </a:cubicBezTo>
                <a:cubicBezTo>
                  <a:pt x="438" y="42"/>
                  <a:pt x="438" y="42"/>
                  <a:pt x="437" y="42"/>
                </a:cubicBezTo>
                <a:cubicBezTo>
                  <a:pt x="435" y="42"/>
                  <a:pt x="435" y="42"/>
                  <a:pt x="433" y="42"/>
                </a:cubicBezTo>
                <a:cubicBezTo>
                  <a:pt x="431" y="43"/>
                  <a:pt x="429" y="42"/>
                  <a:pt x="427" y="42"/>
                </a:cubicBezTo>
                <a:cubicBezTo>
                  <a:pt x="426" y="42"/>
                  <a:pt x="425" y="42"/>
                  <a:pt x="424" y="42"/>
                </a:cubicBezTo>
                <a:cubicBezTo>
                  <a:pt x="424" y="41"/>
                  <a:pt x="424" y="41"/>
                  <a:pt x="424" y="41"/>
                </a:cubicBezTo>
                <a:cubicBezTo>
                  <a:pt x="422" y="40"/>
                  <a:pt x="422" y="39"/>
                  <a:pt x="420" y="39"/>
                </a:cubicBezTo>
                <a:cubicBezTo>
                  <a:pt x="420" y="38"/>
                  <a:pt x="420" y="38"/>
                  <a:pt x="420" y="38"/>
                </a:cubicBezTo>
                <a:cubicBezTo>
                  <a:pt x="419" y="38"/>
                  <a:pt x="419" y="37"/>
                  <a:pt x="419" y="37"/>
                </a:cubicBezTo>
                <a:cubicBezTo>
                  <a:pt x="417" y="36"/>
                  <a:pt x="416" y="36"/>
                  <a:pt x="415" y="36"/>
                </a:cubicBezTo>
                <a:cubicBezTo>
                  <a:pt x="415" y="36"/>
                  <a:pt x="415" y="36"/>
                  <a:pt x="415" y="35"/>
                </a:cubicBezTo>
                <a:cubicBezTo>
                  <a:pt x="414" y="35"/>
                  <a:pt x="414" y="35"/>
                  <a:pt x="413" y="34"/>
                </a:cubicBezTo>
                <a:cubicBezTo>
                  <a:pt x="413" y="34"/>
                  <a:pt x="413" y="34"/>
                  <a:pt x="413" y="34"/>
                </a:cubicBezTo>
                <a:cubicBezTo>
                  <a:pt x="412" y="34"/>
                  <a:pt x="411" y="34"/>
                  <a:pt x="410" y="34"/>
                </a:cubicBezTo>
                <a:cubicBezTo>
                  <a:pt x="410" y="33"/>
                  <a:pt x="410" y="33"/>
                  <a:pt x="409" y="33"/>
                </a:cubicBezTo>
                <a:cubicBezTo>
                  <a:pt x="409" y="33"/>
                  <a:pt x="408" y="33"/>
                  <a:pt x="408" y="33"/>
                </a:cubicBezTo>
                <a:cubicBezTo>
                  <a:pt x="408" y="32"/>
                  <a:pt x="409" y="33"/>
                  <a:pt x="408" y="32"/>
                </a:cubicBezTo>
                <a:cubicBezTo>
                  <a:pt x="408" y="32"/>
                  <a:pt x="407" y="32"/>
                  <a:pt x="406" y="32"/>
                </a:cubicBezTo>
                <a:cubicBezTo>
                  <a:pt x="405" y="32"/>
                  <a:pt x="405" y="32"/>
                  <a:pt x="405" y="31"/>
                </a:cubicBezTo>
                <a:cubicBezTo>
                  <a:pt x="404" y="31"/>
                  <a:pt x="404" y="31"/>
                  <a:pt x="403" y="31"/>
                </a:cubicBezTo>
                <a:cubicBezTo>
                  <a:pt x="403" y="30"/>
                  <a:pt x="403" y="30"/>
                  <a:pt x="402" y="30"/>
                </a:cubicBezTo>
                <a:cubicBezTo>
                  <a:pt x="401" y="31"/>
                  <a:pt x="403" y="30"/>
                  <a:pt x="402" y="31"/>
                </a:cubicBezTo>
                <a:cubicBezTo>
                  <a:pt x="401" y="30"/>
                  <a:pt x="400" y="31"/>
                  <a:pt x="400" y="29"/>
                </a:cubicBezTo>
                <a:cubicBezTo>
                  <a:pt x="399" y="29"/>
                  <a:pt x="399" y="30"/>
                  <a:pt x="398" y="30"/>
                </a:cubicBezTo>
                <a:cubicBezTo>
                  <a:pt x="398" y="29"/>
                  <a:pt x="397" y="29"/>
                  <a:pt x="397" y="29"/>
                </a:cubicBezTo>
                <a:cubicBezTo>
                  <a:pt x="396" y="29"/>
                  <a:pt x="396" y="29"/>
                  <a:pt x="395" y="29"/>
                </a:cubicBezTo>
                <a:cubicBezTo>
                  <a:pt x="395" y="29"/>
                  <a:pt x="394" y="29"/>
                  <a:pt x="394" y="29"/>
                </a:cubicBezTo>
                <a:cubicBezTo>
                  <a:pt x="394" y="28"/>
                  <a:pt x="393" y="29"/>
                  <a:pt x="393" y="29"/>
                </a:cubicBezTo>
                <a:cubicBezTo>
                  <a:pt x="393" y="29"/>
                  <a:pt x="394" y="29"/>
                  <a:pt x="394" y="28"/>
                </a:cubicBezTo>
                <a:cubicBezTo>
                  <a:pt x="393" y="28"/>
                  <a:pt x="393" y="28"/>
                  <a:pt x="393" y="28"/>
                </a:cubicBezTo>
                <a:cubicBezTo>
                  <a:pt x="392" y="28"/>
                  <a:pt x="392" y="29"/>
                  <a:pt x="391" y="28"/>
                </a:cubicBezTo>
                <a:cubicBezTo>
                  <a:pt x="391" y="28"/>
                  <a:pt x="391" y="28"/>
                  <a:pt x="390" y="28"/>
                </a:cubicBezTo>
                <a:cubicBezTo>
                  <a:pt x="391" y="29"/>
                  <a:pt x="389" y="29"/>
                  <a:pt x="389" y="28"/>
                </a:cubicBezTo>
                <a:cubicBezTo>
                  <a:pt x="389" y="28"/>
                  <a:pt x="390" y="28"/>
                  <a:pt x="390" y="28"/>
                </a:cubicBezTo>
                <a:cubicBezTo>
                  <a:pt x="389" y="28"/>
                  <a:pt x="389" y="28"/>
                  <a:pt x="389" y="28"/>
                </a:cubicBezTo>
                <a:cubicBezTo>
                  <a:pt x="389" y="28"/>
                  <a:pt x="389" y="28"/>
                  <a:pt x="388" y="28"/>
                </a:cubicBezTo>
                <a:cubicBezTo>
                  <a:pt x="388" y="28"/>
                  <a:pt x="388" y="28"/>
                  <a:pt x="388" y="28"/>
                </a:cubicBezTo>
                <a:cubicBezTo>
                  <a:pt x="387" y="28"/>
                  <a:pt x="387" y="28"/>
                  <a:pt x="386" y="28"/>
                </a:cubicBezTo>
                <a:cubicBezTo>
                  <a:pt x="386" y="28"/>
                  <a:pt x="386" y="29"/>
                  <a:pt x="385" y="28"/>
                </a:cubicBezTo>
                <a:cubicBezTo>
                  <a:pt x="385" y="28"/>
                  <a:pt x="385" y="28"/>
                  <a:pt x="385" y="28"/>
                </a:cubicBezTo>
                <a:cubicBezTo>
                  <a:pt x="384" y="28"/>
                  <a:pt x="383" y="28"/>
                  <a:pt x="382" y="28"/>
                </a:cubicBezTo>
                <a:cubicBezTo>
                  <a:pt x="381" y="27"/>
                  <a:pt x="380" y="27"/>
                  <a:pt x="380" y="27"/>
                </a:cubicBezTo>
                <a:cubicBezTo>
                  <a:pt x="379" y="27"/>
                  <a:pt x="379" y="27"/>
                  <a:pt x="379" y="27"/>
                </a:cubicBezTo>
                <a:cubicBezTo>
                  <a:pt x="379" y="27"/>
                  <a:pt x="378" y="27"/>
                  <a:pt x="377" y="27"/>
                </a:cubicBezTo>
                <a:cubicBezTo>
                  <a:pt x="377" y="27"/>
                  <a:pt x="377" y="27"/>
                  <a:pt x="377" y="27"/>
                </a:cubicBezTo>
                <a:cubicBezTo>
                  <a:pt x="377" y="27"/>
                  <a:pt x="377" y="27"/>
                  <a:pt x="377" y="27"/>
                </a:cubicBezTo>
                <a:cubicBezTo>
                  <a:pt x="376" y="26"/>
                  <a:pt x="376" y="27"/>
                  <a:pt x="375" y="27"/>
                </a:cubicBezTo>
                <a:cubicBezTo>
                  <a:pt x="375" y="27"/>
                  <a:pt x="375" y="27"/>
                  <a:pt x="375" y="27"/>
                </a:cubicBezTo>
                <a:cubicBezTo>
                  <a:pt x="375" y="27"/>
                  <a:pt x="375" y="27"/>
                  <a:pt x="375" y="27"/>
                </a:cubicBezTo>
                <a:cubicBezTo>
                  <a:pt x="375" y="27"/>
                  <a:pt x="375" y="27"/>
                  <a:pt x="375" y="26"/>
                </a:cubicBezTo>
                <a:cubicBezTo>
                  <a:pt x="375" y="26"/>
                  <a:pt x="375" y="26"/>
                  <a:pt x="375" y="26"/>
                </a:cubicBezTo>
                <a:cubicBezTo>
                  <a:pt x="376" y="25"/>
                  <a:pt x="376" y="24"/>
                  <a:pt x="376" y="23"/>
                </a:cubicBezTo>
                <a:cubicBezTo>
                  <a:pt x="376" y="23"/>
                  <a:pt x="376" y="23"/>
                  <a:pt x="377" y="23"/>
                </a:cubicBezTo>
                <a:cubicBezTo>
                  <a:pt x="377" y="22"/>
                  <a:pt x="376" y="23"/>
                  <a:pt x="376" y="22"/>
                </a:cubicBezTo>
                <a:cubicBezTo>
                  <a:pt x="375" y="21"/>
                  <a:pt x="374" y="20"/>
                  <a:pt x="373" y="19"/>
                </a:cubicBezTo>
                <a:cubicBezTo>
                  <a:pt x="372" y="19"/>
                  <a:pt x="371" y="19"/>
                  <a:pt x="370" y="18"/>
                </a:cubicBezTo>
                <a:cubicBezTo>
                  <a:pt x="370" y="18"/>
                  <a:pt x="370" y="17"/>
                  <a:pt x="370" y="17"/>
                </a:cubicBezTo>
                <a:cubicBezTo>
                  <a:pt x="368" y="16"/>
                  <a:pt x="366" y="17"/>
                  <a:pt x="365" y="18"/>
                </a:cubicBezTo>
                <a:cubicBezTo>
                  <a:pt x="366" y="19"/>
                  <a:pt x="367" y="19"/>
                  <a:pt x="368" y="20"/>
                </a:cubicBezTo>
                <a:cubicBezTo>
                  <a:pt x="368" y="20"/>
                  <a:pt x="368" y="21"/>
                  <a:pt x="368" y="21"/>
                </a:cubicBezTo>
                <a:cubicBezTo>
                  <a:pt x="368" y="22"/>
                  <a:pt x="368" y="22"/>
                  <a:pt x="369" y="22"/>
                </a:cubicBezTo>
                <a:cubicBezTo>
                  <a:pt x="368" y="23"/>
                  <a:pt x="369" y="24"/>
                  <a:pt x="368" y="24"/>
                </a:cubicBezTo>
                <a:cubicBezTo>
                  <a:pt x="368" y="25"/>
                  <a:pt x="369" y="26"/>
                  <a:pt x="369" y="27"/>
                </a:cubicBezTo>
                <a:cubicBezTo>
                  <a:pt x="369" y="27"/>
                  <a:pt x="368" y="27"/>
                  <a:pt x="368" y="27"/>
                </a:cubicBezTo>
                <a:cubicBezTo>
                  <a:pt x="367" y="27"/>
                  <a:pt x="365" y="27"/>
                  <a:pt x="364" y="27"/>
                </a:cubicBezTo>
                <a:cubicBezTo>
                  <a:pt x="360" y="27"/>
                  <a:pt x="357" y="28"/>
                  <a:pt x="352" y="27"/>
                </a:cubicBezTo>
                <a:cubicBezTo>
                  <a:pt x="352" y="27"/>
                  <a:pt x="352" y="27"/>
                  <a:pt x="352" y="27"/>
                </a:cubicBezTo>
                <a:cubicBezTo>
                  <a:pt x="351" y="26"/>
                  <a:pt x="351" y="26"/>
                  <a:pt x="350" y="25"/>
                </a:cubicBezTo>
                <a:cubicBezTo>
                  <a:pt x="350" y="25"/>
                  <a:pt x="350" y="25"/>
                  <a:pt x="350" y="25"/>
                </a:cubicBezTo>
                <a:cubicBezTo>
                  <a:pt x="350" y="25"/>
                  <a:pt x="350" y="25"/>
                  <a:pt x="350" y="25"/>
                </a:cubicBezTo>
                <a:cubicBezTo>
                  <a:pt x="349" y="24"/>
                  <a:pt x="348" y="23"/>
                  <a:pt x="348" y="22"/>
                </a:cubicBezTo>
                <a:cubicBezTo>
                  <a:pt x="347" y="22"/>
                  <a:pt x="346" y="22"/>
                  <a:pt x="346" y="21"/>
                </a:cubicBezTo>
                <a:cubicBezTo>
                  <a:pt x="345" y="21"/>
                  <a:pt x="344" y="21"/>
                  <a:pt x="343" y="20"/>
                </a:cubicBezTo>
                <a:cubicBezTo>
                  <a:pt x="342" y="20"/>
                  <a:pt x="339" y="20"/>
                  <a:pt x="338" y="20"/>
                </a:cubicBezTo>
                <a:cubicBezTo>
                  <a:pt x="337" y="19"/>
                  <a:pt x="337" y="20"/>
                  <a:pt x="336" y="20"/>
                </a:cubicBezTo>
                <a:cubicBezTo>
                  <a:pt x="336" y="20"/>
                  <a:pt x="335" y="19"/>
                  <a:pt x="335" y="20"/>
                </a:cubicBezTo>
                <a:cubicBezTo>
                  <a:pt x="335" y="19"/>
                  <a:pt x="334" y="19"/>
                  <a:pt x="334" y="19"/>
                </a:cubicBezTo>
                <a:cubicBezTo>
                  <a:pt x="334" y="19"/>
                  <a:pt x="333" y="19"/>
                  <a:pt x="333" y="19"/>
                </a:cubicBezTo>
                <a:cubicBezTo>
                  <a:pt x="332" y="19"/>
                  <a:pt x="330" y="19"/>
                  <a:pt x="330" y="19"/>
                </a:cubicBezTo>
                <a:cubicBezTo>
                  <a:pt x="329" y="19"/>
                  <a:pt x="329" y="19"/>
                  <a:pt x="329" y="19"/>
                </a:cubicBezTo>
                <a:cubicBezTo>
                  <a:pt x="328" y="19"/>
                  <a:pt x="328" y="19"/>
                  <a:pt x="327" y="19"/>
                </a:cubicBezTo>
                <a:cubicBezTo>
                  <a:pt x="326" y="20"/>
                  <a:pt x="325" y="19"/>
                  <a:pt x="324" y="19"/>
                </a:cubicBezTo>
                <a:cubicBezTo>
                  <a:pt x="321" y="19"/>
                  <a:pt x="319" y="20"/>
                  <a:pt x="316" y="20"/>
                </a:cubicBezTo>
                <a:cubicBezTo>
                  <a:pt x="316" y="19"/>
                  <a:pt x="316" y="19"/>
                  <a:pt x="316" y="19"/>
                </a:cubicBezTo>
                <a:cubicBezTo>
                  <a:pt x="316" y="19"/>
                  <a:pt x="316" y="19"/>
                  <a:pt x="316" y="20"/>
                </a:cubicBezTo>
                <a:cubicBezTo>
                  <a:pt x="315" y="20"/>
                  <a:pt x="315" y="20"/>
                  <a:pt x="314" y="20"/>
                </a:cubicBezTo>
                <a:cubicBezTo>
                  <a:pt x="314" y="20"/>
                  <a:pt x="314" y="20"/>
                  <a:pt x="314" y="20"/>
                </a:cubicBezTo>
                <a:cubicBezTo>
                  <a:pt x="314" y="19"/>
                  <a:pt x="314" y="19"/>
                  <a:pt x="314" y="19"/>
                </a:cubicBezTo>
                <a:cubicBezTo>
                  <a:pt x="314" y="19"/>
                  <a:pt x="314" y="20"/>
                  <a:pt x="314" y="20"/>
                </a:cubicBezTo>
                <a:cubicBezTo>
                  <a:pt x="314" y="20"/>
                  <a:pt x="314" y="20"/>
                  <a:pt x="313" y="20"/>
                </a:cubicBezTo>
                <a:cubicBezTo>
                  <a:pt x="313" y="20"/>
                  <a:pt x="313" y="20"/>
                  <a:pt x="313" y="20"/>
                </a:cubicBezTo>
                <a:cubicBezTo>
                  <a:pt x="314" y="19"/>
                  <a:pt x="312" y="19"/>
                  <a:pt x="312" y="19"/>
                </a:cubicBezTo>
                <a:cubicBezTo>
                  <a:pt x="312" y="18"/>
                  <a:pt x="312" y="18"/>
                  <a:pt x="311" y="18"/>
                </a:cubicBezTo>
                <a:cubicBezTo>
                  <a:pt x="312" y="17"/>
                  <a:pt x="311" y="16"/>
                  <a:pt x="311" y="16"/>
                </a:cubicBezTo>
                <a:cubicBezTo>
                  <a:pt x="310" y="15"/>
                  <a:pt x="310" y="14"/>
                  <a:pt x="309" y="14"/>
                </a:cubicBezTo>
                <a:cubicBezTo>
                  <a:pt x="309" y="14"/>
                  <a:pt x="308" y="14"/>
                  <a:pt x="308" y="13"/>
                </a:cubicBezTo>
                <a:cubicBezTo>
                  <a:pt x="307" y="12"/>
                  <a:pt x="305" y="12"/>
                  <a:pt x="306" y="11"/>
                </a:cubicBezTo>
                <a:cubicBezTo>
                  <a:pt x="306" y="10"/>
                  <a:pt x="305" y="11"/>
                  <a:pt x="305" y="10"/>
                </a:cubicBezTo>
                <a:cubicBezTo>
                  <a:pt x="305" y="10"/>
                  <a:pt x="304" y="9"/>
                  <a:pt x="304" y="9"/>
                </a:cubicBezTo>
                <a:cubicBezTo>
                  <a:pt x="304" y="9"/>
                  <a:pt x="303" y="8"/>
                  <a:pt x="303" y="8"/>
                </a:cubicBezTo>
                <a:cubicBezTo>
                  <a:pt x="302" y="7"/>
                  <a:pt x="301" y="7"/>
                  <a:pt x="299" y="6"/>
                </a:cubicBezTo>
                <a:cubicBezTo>
                  <a:pt x="299" y="6"/>
                  <a:pt x="298" y="7"/>
                  <a:pt x="298" y="6"/>
                </a:cubicBezTo>
                <a:cubicBezTo>
                  <a:pt x="299" y="6"/>
                  <a:pt x="299" y="6"/>
                  <a:pt x="298" y="5"/>
                </a:cubicBezTo>
                <a:cubicBezTo>
                  <a:pt x="297" y="5"/>
                  <a:pt x="298" y="6"/>
                  <a:pt x="297" y="6"/>
                </a:cubicBezTo>
                <a:cubicBezTo>
                  <a:pt x="296" y="5"/>
                  <a:pt x="294" y="4"/>
                  <a:pt x="295" y="3"/>
                </a:cubicBezTo>
                <a:cubicBezTo>
                  <a:pt x="294" y="3"/>
                  <a:pt x="294" y="2"/>
                  <a:pt x="294" y="2"/>
                </a:cubicBezTo>
                <a:cubicBezTo>
                  <a:pt x="293" y="1"/>
                  <a:pt x="293" y="1"/>
                  <a:pt x="292" y="0"/>
                </a:cubicBezTo>
                <a:cubicBezTo>
                  <a:pt x="290" y="1"/>
                  <a:pt x="290" y="1"/>
                  <a:pt x="288" y="2"/>
                </a:cubicBezTo>
                <a:cubicBezTo>
                  <a:pt x="287" y="1"/>
                  <a:pt x="286" y="2"/>
                  <a:pt x="285" y="2"/>
                </a:cubicBezTo>
                <a:cubicBezTo>
                  <a:pt x="284" y="2"/>
                  <a:pt x="284" y="3"/>
                  <a:pt x="283" y="3"/>
                </a:cubicBezTo>
                <a:cubicBezTo>
                  <a:pt x="283" y="4"/>
                  <a:pt x="283" y="4"/>
                  <a:pt x="283" y="4"/>
                </a:cubicBezTo>
                <a:cubicBezTo>
                  <a:pt x="283" y="5"/>
                  <a:pt x="283" y="5"/>
                  <a:pt x="283" y="6"/>
                </a:cubicBezTo>
                <a:cubicBezTo>
                  <a:pt x="283" y="6"/>
                  <a:pt x="283" y="7"/>
                  <a:pt x="283" y="7"/>
                </a:cubicBezTo>
                <a:cubicBezTo>
                  <a:pt x="282" y="8"/>
                  <a:pt x="282" y="7"/>
                  <a:pt x="282" y="7"/>
                </a:cubicBezTo>
                <a:cubicBezTo>
                  <a:pt x="282" y="8"/>
                  <a:pt x="282" y="8"/>
                  <a:pt x="283" y="8"/>
                </a:cubicBezTo>
                <a:cubicBezTo>
                  <a:pt x="284" y="7"/>
                  <a:pt x="282" y="6"/>
                  <a:pt x="284" y="4"/>
                </a:cubicBezTo>
                <a:cubicBezTo>
                  <a:pt x="284" y="4"/>
                  <a:pt x="285" y="3"/>
                  <a:pt x="285" y="2"/>
                </a:cubicBezTo>
                <a:cubicBezTo>
                  <a:pt x="285" y="2"/>
                  <a:pt x="286" y="2"/>
                  <a:pt x="286" y="2"/>
                </a:cubicBezTo>
                <a:cubicBezTo>
                  <a:pt x="287" y="2"/>
                  <a:pt x="288" y="2"/>
                  <a:pt x="288" y="3"/>
                </a:cubicBezTo>
                <a:cubicBezTo>
                  <a:pt x="289" y="3"/>
                  <a:pt x="288" y="3"/>
                  <a:pt x="289" y="3"/>
                </a:cubicBezTo>
                <a:cubicBezTo>
                  <a:pt x="289" y="5"/>
                  <a:pt x="290" y="6"/>
                  <a:pt x="288" y="7"/>
                </a:cubicBezTo>
                <a:cubicBezTo>
                  <a:pt x="288" y="7"/>
                  <a:pt x="288" y="7"/>
                  <a:pt x="288" y="8"/>
                </a:cubicBezTo>
                <a:cubicBezTo>
                  <a:pt x="288" y="8"/>
                  <a:pt x="287" y="8"/>
                  <a:pt x="287" y="8"/>
                </a:cubicBezTo>
                <a:cubicBezTo>
                  <a:pt x="287" y="9"/>
                  <a:pt x="286" y="10"/>
                  <a:pt x="285" y="11"/>
                </a:cubicBezTo>
                <a:cubicBezTo>
                  <a:pt x="285" y="11"/>
                  <a:pt x="284" y="11"/>
                  <a:pt x="283" y="10"/>
                </a:cubicBezTo>
                <a:cubicBezTo>
                  <a:pt x="282" y="11"/>
                  <a:pt x="283" y="11"/>
                  <a:pt x="283" y="11"/>
                </a:cubicBezTo>
                <a:cubicBezTo>
                  <a:pt x="282" y="11"/>
                  <a:pt x="282" y="11"/>
                  <a:pt x="281" y="11"/>
                </a:cubicBezTo>
                <a:cubicBezTo>
                  <a:pt x="281" y="12"/>
                  <a:pt x="282" y="12"/>
                  <a:pt x="281" y="12"/>
                </a:cubicBezTo>
                <a:cubicBezTo>
                  <a:pt x="280" y="12"/>
                  <a:pt x="279" y="12"/>
                  <a:pt x="278" y="12"/>
                </a:cubicBezTo>
                <a:cubicBezTo>
                  <a:pt x="276" y="13"/>
                  <a:pt x="274" y="13"/>
                  <a:pt x="272" y="14"/>
                </a:cubicBezTo>
                <a:cubicBezTo>
                  <a:pt x="271" y="14"/>
                  <a:pt x="272" y="13"/>
                  <a:pt x="271" y="14"/>
                </a:cubicBezTo>
                <a:cubicBezTo>
                  <a:pt x="271" y="14"/>
                  <a:pt x="272" y="14"/>
                  <a:pt x="271" y="15"/>
                </a:cubicBezTo>
                <a:cubicBezTo>
                  <a:pt x="270" y="15"/>
                  <a:pt x="269" y="15"/>
                  <a:pt x="268" y="16"/>
                </a:cubicBezTo>
                <a:cubicBezTo>
                  <a:pt x="267" y="15"/>
                  <a:pt x="266" y="15"/>
                  <a:pt x="266" y="15"/>
                </a:cubicBezTo>
                <a:cubicBezTo>
                  <a:pt x="265" y="15"/>
                  <a:pt x="265" y="15"/>
                  <a:pt x="264" y="14"/>
                </a:cubicBezTo>
                <a:cubicBezTo>
                  <a:pt x="264" y="14"/>
                  <a:pt x="264" y="14"/>
                  <a:pt x="264" y="14"/>
                </a:cubicBezTo>
                <a:cubicBezTo>
                  <a:pt x="264" y="14"/>
                  <a:pt x="264" y="14"/>
                  <a:pt x="263" y="14"/>
                </a:cubicBezTo>
                <a:cubicBezTo>
                  <a:pt x="263" y="14"/>
                  <a:pt x="263" y="14"/>
                  <a:pt x="263" y="14"/>
                </a:cubicBezTo>
                <a:cubicBezTo>
                  <a:pt x="261" y="13"/>
                  <a:pt x="260" y="12"/>
                  <a:pt x="258" y="11"/>
                </a:cubicBezTo>
                <a:cubicBezTo>
                  <a:pt x="257" y="10"/>
                  <a:pt x="257" y="10"/>
                  <a:pt x="257" y="10"/>
                </a:cubicBezTo>
                <a:cubicBezTo>
                  <a:pt x="256" y="10"/>
                  <a:pt x="256" y="10"/>
                  <a:pt x="256" y="10"/>
                </a:cubicBezTo>
                <a:cubicBezTo>
                  <a:pt x="256" y="10"/>
                  <a:pt x="257" y="10"/>
                  <a:pt x="257" y="10"/>
                </a:cubicBezTo>
                <a:cubicBezTo>
                  <a:pt x="258" y="11"/>
                  <a:pt x="259" y="12"/>
                  <a:pt x="260" y="12"/>
                </a:cubicBezTo>
                <a:cubicBezTo>
                  <a:pt x="260" y="13"/>
                  <a:pt x="261" y="13"/>
                  <a:pt x="262" y="13"/>
                </a:cubicBezTo>
                <a:cubicBezTo>
                  <a:pt x="262" y="14"/>
                  <a:pt x="263" y="14"/>
                  <a:pt x="263" y="14"/>
                </a:cubicBezTo>
                <a:cubicBezTo>
                  <a:pt x="263" y="14"/>
                  <a:pt x="263" y="15"/>
                  <a:pt x="263" y="15"/>
                </a:cubicBezTo>
                <a:cubicBezTo>
                  <a:pt x="264" y="15"/>
                  <a:pt x="264" y="15"/>
                  <a:pt x="264" y="15"/>
                </a:cubicBezTo>
                <a:cubicBezTo>
                  <a:pt x="264" y="15"/>
                  <a:pt x="264" y="15"/>
                  <a:pt x="265" y="15"/>
                </a:cubicBezTo>
                <a:cubicBezTo>
                  <a:pt x="265" y="16"/>
                  <a:pt x="267" y="16"/>
                  <a:pt x="267" y="17"/>
                </a:cubicBezTo>
                <a:cubicBezTo>
                  <a:pt x="266" y="17"/>
                  <a:pt x="266" y="17"/>
                  <a:pt x="265" y="18"/>
                </a:cubicBezTo>
                <a:cubicBezTo>
                  <a:pt x="265" y="18"/>
                  <a:pt x="264" y="18"/>
                  <a:pt x="264" y="18"/>
                </a:cubicBezTo>
                <a:cubicBezTo>
                  <a:pt x="264" y="18"/>
                  <a:pt x="263" y="18"/>
                  <a:pt x="263" y="18"/>
                </a:cubicBezTo>
                <a:cubicBezTo>
                  <a:pt x="262" y="18"/>
                  <a:pt x="263" y="17"/>
                  <a:pt x="262" y="17"/>
                </a:cubicBezTo>
                <a:cubicBezTo>
                  <a:pt x="261" y="17"/>
                  <a:pt x="263" y="18"/>
                  <a:pt x="262" y="18"/>
                </a:cubicBezTo>
                <a:cubicBezTo>
                  <a:pt x="261" y="17"/>
                  <a:pt x="260" y="18"/>
                  <a:pt x="258" y="17"/>
                </a:cubicBezTo>
                <a:cubicBezTo>
                  <a:pt x="258" y="17"/>
                  <a:pt x="258" y="16"/>
                  <a:pt x="257" y="16"/>
                </a:cubicBezTo>
                <a:cubicBezTo>
                  <a:pt x="257" y="16"/>
                  <a:pt x="257" y="16"/>
                  <a:pt x="257" y="16"/>
                </a:cubicBezTo>
                <a:cubicBezTo>
                  <a:pt x="258" y="16"/>
                  <a:pt x="259" y="16"/>
                  <a:pt x="260" y="15"/>
                </a:cubicBezTo>
                <a:cubicBezTo>
                  <a:pt x="259" y="15"/>
                  <a:pt x="260" y="14"/>
                  <a:pt x="261" y="14"/>
                </a:cubicBezTo>
                <a:cubicBezTo>
                  <a:pt x="261" y="13"/>
                  <a:pt x="260" y="13"/>
                  <a:pt x="260" y="14"/>
                </a:cubicBezTo>
                <a:cubicBezTo>
                  <a:pt x="260" y="13"/>
                  <a:pt x="259" y="13"/>
                  <a:pt x="259" y="12"/>
                </a:cubicBezTo>
                <a:cubicBezTo>
                  <a:pt x="256" y="12"/>
                  <a:pt x="255" y="13"/>
                  <a:pt x="255" y="15"/>
                </a:cubicBezTo>
                <a:cubicBezTo>
                  <a:pt x="254" y="14"/>
                  <a:pt x="253" y="14"/>
                  <a:pt x="251" y="13"/>
                </a:cubicBezTo>
                <a:cubicBezTo>
                  <a:pt x="252" y="12"/>
                  <a:pt x="251" y="11"/>
                  <a:pt x="250" y="10"/>
                </a:cubicBezTo>
                <a:cubicBezTo>
                  <a:pt x="250" y="9"/>
                  <a:pt x="250" y="9"/>
                  <a:pt x="250" y="9"/>
                </a:cubicBezTo>
                <a:cubicBezTo>
                  <a:pt x="249" y="9"/>
                  <a:pt x="249" y="9"/>
                  <a:pt x="249" y="9"/>
                </a:cubicBezTo>
                <a:cubicBezTo>
                  <a:pt x="249" y="9"/>
                  <a:pt x="248" y="9"/>
                  <a:pt x="248" y="8"/>
                </a:cubicBezTo>
                <a:cubicBezTo>
                  <a:pt x="247" y="9"/>
                  <a:pt x="249" y="9"/>
                  <a:pt x="248" y="9"/>
                </a:cubicBezTo>
                <a:cubicBezTo>
                  <a:pt x="249" y="9"/>
                  <a:pt x="249" y="10"/>
                  <a:pt x="249" y="10"/>
                </a:cubicBezTo>
                <a:cubicBezTo>
                  <a:pt x="249" y="10"/>
                  <a:pt x="249" y="10"/>
                  <a:pt x="250" y="11"/>
                </a:cubicBezTo>
                <a:cubicBezTo>
                  <a:pt x="250" y="11"/>
                  <a:pt x="250" y="10"/>
                  <a:pt x="250" y="10"/>
                </a:cubicBezTo>
                <a:cubicBezTo>
                  <a:pt x="250" y="10"/>
                  <a:pt x="250" y="11"/>
                  <a:pt x="251" y="11"/>
                </a:cubicBezTo>
                <a:cubicBezTo>
                  <a:pt x="250" y="11"/>
                  <a:pt x="250" y="11"/>
                  <a:pt x="251" y="12"/>
                </a:cubicBezTo>
                <a:cubicBezTo>
                  <a:pt x="251" y="12"/>
                  <a:pt x="251" y="13"/>
                  <a:pt x="251" y="13"/>
                </a:cubicBezTo>
                <a:cubicBezTo>
                  <a:pt x="252" y="14"/>
                  <a:pt x="254" y="15"/>
                  <a:pt x="254" y="15"/>
                </a:cubicBezTo>
                <a:cubicBezTo>
                  <a:pt x="254" y="15"/>
                  <a:pt x="255" y="15"/>
                  <a:pt x="255" y="16"/>
                </a:cubicBezTo>
                <a:cubicBezTo>
                  <a:pt x="254" y="17"/>
                  <a:pt x="252" y="18"/>
                  <a:pt x="252" y="19"/>
                </a:cubicBezTo>
                <a:cubicBezTo>
                  <a:pt x="250" y="19"/>
                  <a:pt x="249" y="18"/>
                  <a:pt x="248" y="19"/>
                </a:cubicBezTo>
                <a:cubicBezTo>
                  <a:pt x="248" y="21"/>
                  <a:pt x="251" y="21"/>
                  <a:pt x="252" y="22"/>
                </a:cubicBezTo>
                <a:cubicBezTo>
                  <a:pt x="253" y="22"/>
                  <a:pt x="255" y="22"/>
                  <a:pt x="256" y="23"/>
                </a:cubicBezTo>
                <a:cubicBezTo>
                  <a:pt x="255" y="23"/>
                  <a:pt x="255" y="24"/>
                  <a:pt x="255" y="24"/>
                </a:cubicBezTo>
                <a:cubicBezTo>
                  <a:pt x="255" y="24"/>
                  <a:pt x="255" y="25"/>
                  <a:pt x="256" y="25"/>
                </a:cubicBezTo>
                <a:cubicBezTo>
                  <a:pt x="257" y="25"/>
                  <a:pt x="257" y="24"/>
                  <a:pt x="257" y="23"/>
                </a:cubicBezTo>
                <a:cubicBezTo>
                  <a:pt x="257" y="24"/>
                  <a:pt x="257" y="23"/>
                  <a:pt x="258" y="24"/>
                </a:cubicBezTo>
                <a:cubicBezTo>
                  <a:pt x="258" y="24"/>
                  <a:pt x="258" y="24"/>
                  <a:pt x="258" y="24"/>
                </a:cubicBezTo>
                <a:cubicBezTo>
                  <a:pt x="258" y="24"/>
                  <a:pt x="258" y="24"/>
                  <a:pt x="258" y="25"/>
                </a:cubicBezTo>
                <a:cubicBezTo>
                  <a:pt x="259" y="24"/>
                  <a:pt x="259" y="25"/>
                  <a:pt x="260" y="25"/>
                </a:cubicBezTo>
                <a:cubicBezTo>
                  <a:pt x="260" y="25"/>
                  <a:pt x="260" y="26"/>
                  <a:pt x="260" y="26"/>
                </a:cubicBezTo>
                <a:cubicBezTo>
                  <a:pt x="259" y="27"/>
                  <a:pt x="258" y="26"/>
                  <a:pt x="257" y="27"/>
                </a:cubicBezTo>
                <a:cubicBezTo>
                  <a:pt x="257" y="28"/>
                  <a:pt x="257" y="28"/>
                  <a:pt x="258" y="28"/>
                </a:cubicBezTo>
                <a:cubicBezTo>
                  <a:pt x="258" y="28"/>
                  <a:pt x="258" y="28"/>
                  <a:pt x="258" y="28"/>
                </a:cubicBezTo>
                <a:cubicBezTo>
                  <a:pt x="258" y="28"/>
                  <a:pt x="257" y="28"/>
                  <a:pt x="257" y="28"/>
                </a:cubicBezTo>
                <a:cubicBezTo>
                  <a:pt x="257" y="28"/>
                  <a:pt x="256" y="28"/>
                  <a:pt x="256" y="27"/>
                </a:cubicBezTo>
                <a:cubicBezTo>
                  <a:pt x="255" y="27"/>
                  <a:pt x="255" y="26"/>
                  <a:pt x="254" y="27"/>
                </a:cubicBezTo>
                <a:cubicBezTo>
                  <a:pt x="253" y="26"/>
                  <a:pt x="252" y="25"/>
                  <a:pt x="251" y="25"/>
                </a:cubicBezTo>
                <a:cubicBezTo>
                  <a:pt x="251" y="24"/>
                  <a:pt x="250" y="24"/>
                  <a:pt x="250" y="24"/>
                </a:cubicBezTo>
                <a:cubicBezTo>
                  <a:pt x="250" y="24"/>
                  <a:pt x="251" y="23"/>
                  <a:pt x="250" y="23"/>
                </a:cubicBezTo>
                <a:cubicBezTo>
                  <a:pt x="250" y="23"/>
                  <a:pt x="250" y="23"/>
                  <a:pt x="249" y="23"/>
                </a:cubicBezTo>
                <a:cubicBezTo>
                  <a:pt x="249" y="23"/>
                  <a:pt x="248" y="22"/>
                  <a:pt x="248" y="22"/>
                </a:cubicBezTo>
                <a:cubicBezTo>
                  <a:pt x="247" y="22"/>
                  <a:pt x="246" y="21"/>
                  <a:pt x="245" y="22"/>
                </a:cubicBezTo>
                <a:cubicBezTo>
                  <a:pt x="245" y="22"/>
                  <a:pt x="246" y="22"/>
                  <a:pt x="247" y="22"/>
                </a:cubicBezTo>
                <a:cubicBezTo>
                  <a:pt x="248" y="23"/>
                  <a:pt x="249" y="24"/>
                  <a:pt x="251" y="25"/>
                </a:cubicBezTo>
                <a:cubicBezTo>
                  <a:pt x="252" y="26"/>
                  <a:pt x="254" y="27"/>
                  <a:pt x="255" y="29"/>
                </a:cubicBezTo>
                <a:cubicBezTo>
                  <a:pt x="255" y="29"/>
                  <a:pt x="255" y="29"/>
                  <a:pt x="255" y="29"/>
                </a:cubicBezTo>
                <a:cubicBezTo>
                  <a:pt x="255" y="29"/>
                  <a:pt x="255" y="29"/>
                  <a:pt x="255" y="29"/>
                </a:cubicBezTo>
                <a:cubicBezTo>
                  <a:pt x="255" y="29"/>
                  <a:pt x="255" y="29"/>
                  <a:pt x="255" y="29"/>
                </a:cubicBezTo>
                <a:cubicBezTo>
                  <a:pt x="254" y="29"/>
                  <a:pt x="254" y="29"/>
                  <a:pt x="253" y="29"/>
                </a:cubicBezTo>
                <a:cubicBezTo>
                  <a:pt x="252" y="29"/>
                  <a:pt x="251" y="29"/>
                  <a:pt x="250" y="29"/>
                </a:cubicBezTo>
                <a:cubicBezTo>
                  <a:pt x="249" y="29"/>
                  <a:pt x="249" y="29"/>
                  <a:pt x="249" y="29"/>
                </a:cubicBezTo>
                <a:cubicBezTo>
                  <a:pt x="247" y="29"/>
                  <a:pt x="246" y="27"/>
                  <a:pt x="244" y="27"/>
                </a:cubicBezTo>
                <a:cubicBezTo>
                  <a:pt x="243" y="27"/>
                  <a:pt x="242" y="26"/>
                  <a:pt x="242" y="26"/>
                </a:cubicBezTo>
                <a:cubicBezTo>
                  <a:pt x="241" y="26"/>
                  <a:pt x="241" y="26"/>
                  <a:pt x="240" y="25"/>
                </a:cubicBezTo>
                <a:cubicBezTo>
                  <a:pt x="240" y="23"/>
                  <a:pt x="237" y="23"/>
                  <a:pt x="234" y="22"/>
                </a:cubicBezTo>
                <a:cubicBezTo>
                  <a:pt x="232" y="23"/>
                  <a:pt x="230" y="24"/>
                  <a:pt x="229" y="24"/>
                </a:cubicBezTo>
                <a:cubicBezTo>
                  <a:pt x="227" y="24"/>
                  <a:pt x="226" y="25"/>
                  <a:pt x="225" y="24"/>
                </a:cubicBezTo>
                <a:cubicBezTo>
                  <a:pt x="224" y="24"/>
                  <a:pt x="223" y="24"/>
                  <a:pt x="223" y="23"/>
                </a:cubicBezTo>
                <a:cubicBezTo>
                  <a:pt x="222" y="23"/>
                  <a:pt x="221" y="24"/>
                  <a:pt x="220" y="23"/>
                </a:cubicBezTo>
                <a:cubicBezTo>
                  <a:pt x="218" y="23"/>
                  <a:pt x="217" y="24"/>
                  <a:pt x="215" y="23"/>
                </a:cubicBezTo>
                <a:cubicBezTo>
                  <a:pt x="215" y="23"/>
                  <a:pt x="214" y="23"/>
                  <a:pt x="214" y="23"/>
                </a:cubicBezTo>
                <a:cubicBezTo>
                  <a:pt x="213" y="23"/>
                  <a:pt x="211" y="23"/>
                  <a:pt x="210" y="23"/>
                </a:cubicBezTo>
                <a:cubicBezTo>
                  <a:pt x="209" y="24"/>
                  <a:pt x="208" y="24"/>
                  <a:pt x="208" y="24"/>
                </a:cubicBezTo>
                <a:cubicBezTo>
                  <a:pt x="203" y="23"/>
                  <a:pt x="198" y="23"/>
                  <a:pt x="197" y="26"/>
                </a:cubicBezTo>
                <a:cubicBezTo>
                  <a:pt x="197" y="29"/>
                  <a:pt x="198" y="30"/>
                  <a:pt x="199" y="33"/>
                </a:cubicBezTo>
                <a:cubicBezTo>
                  <a:pt x="199" y="33"/>
                  <a:pt x="199" y="33"/>
                  <a:pt x="199" y="34"/>
                </a:cubicBezTo>
                <a:cubicBezTo>
                  <a:pt x="197" y="34"/>
                  <a:pt x="196" y="34"/>
                  <a:pt x="194" y="34"/>
                </a:cubicBezTo>
                <a:cubicBezTo>
                  <a:pt x="191" y="34"/>
                  <a:pt x="189" y="34"/>
                  <a:pt x="186" y="34"/>
                </a:cubicBezTo>
                <a:cubicBezTo>
                  <a:pt x="185" y="34"/>
                  <a:pt x="185" y="34"/>
                  <a:pt x="184" y="34"/>
                </a:cubicBezTo>
                <a:cubicBezTo>
                  <a:pt x="184" y="34"/>
                  <a:pt x="184" y="34"/>
                  <a:pt x="183" y="34"/>
                </a:cubicBezTo>
                <a:cubicBezTo>
                  <a:pt x="183" y="34"/>
                  <a:pt x="183" y="34"/>
                  <a:pt x="182" y="34"/>
                </a:cubicBezTo>
                <a:cubicBezTo>
                  <a:pt x="182" y="33"/>
                  <a:pt x="181" y="33"/>
                  <a:pt x="179" y="33"/>
                </a:cubicBezTo>
                <a:cubicBezTo>
                  <a:pt x="179" y="33"/>
                  <a:pt x="179" y="34"/>
                  <a:pt x="179" y="34"/>
                </a:cubicBezTo>
                <a:cubicBezTo>
                  <a:pt x="172" y="34"/>
                  <a:pt x="165" y="34"/>
                  <a:pt x="159" y="35"/>
                </a:cubicBezTo>
                <a:cubicBezTo>
                  <a:pt x="159" y="35"/>
                  <a:pt x="158" y="35"/>
                  <a:pt x="158" y="35"/>
                </a:cubicBezTo>
                <a:cubicBezTo>
                  <a:pt x="157" y="35"/>
                  <a:pt x="157" y="35"/>
                  <a:pt x="156" y="35"/>
                </a:cubicBezTo>
                <a:cubicBezTo>
                  <a:pt x="155" y="35"/>
                  <a:pt x="155" y="35"/>
                  <a:pt x="154" y="35"/>
                </a:cubicBezTo>
                <a:cubicBezTo>
                  <a:pt x="154" y="35"/>
                  <a:pt x="154" y="35"/>
                  <a:pt x="154" y="36"/>
                </a:cubicBezTo>
                <a:cubicBezTo>
                  <a:pt x="153" y="36"/>
                  <a:pt x="153" y="36"/>
                  <a:pt x="153" y="36"/>
                </a:cubicBezTo>
                <a:cubicBezTo>
                  <a:pt x="153" y="36"/>
                  <a:pt x="154" y="36"/>
                  <a:pt x="154" y="37"/>
                </a:cubicBezTo>
                <a:cubicBezTo>
                  <a:pt x="154" y="37"/>
                  <a:pt x="153" y="37"/>
                  <a:pt x="152" y="37"/>
                </a:cubicBezTo>
                <a:cubicBezTo>
                  <a:pt x="151" y="37"/>
                  <a:pt x="150" y="37"/>
                  <a:pt x="149" y="37"/>
                </a:cubicBezTo>
                <a:cubicBezTo>
                  <a:pt x="150" y="38"/>
                  <a:pt x="151" y="37"/>
                  <a:pt x="151" y="37"/>
                </a:cubicBezTo>
                <a:cubicBezTo>
                  <a:pt x="151" y="38"/>
                  <a:pt x="149" y="38"/>
                  <a:pt x="148" y="38"/>
                </a:cubicBezTo>
                <a:cubicBezTo>
                  <a:pt x="147" y="39"/>
                  <a:pt x="144" y="38"/>
                  <a:pt x="144" y="39"/>
                </a:cubicBezTo>
                <a:cubicBezTo>
                  <a:pt x="144" y="39"/>
                  <a:pt x="145" y="39"/>
                  <a:pt x="145" y="39"/>
                </a:cubicBezTo>
                <a:cubicBezTo>
                  <a:pt x="146" y="39"/>
                  <a:pt x="148" y="38"/>
                  <a:pt x="149" y="39"/>
                </a:cubicBezTo>
                <a:cubicBezTo>
                  <a:pt x="149" y="39"/>
                  <a:pt x="149" y="39"/>
                  <a:pt x="149" y="39"/>
                </a:cubicBezTo>
                <a:cubicBezTo>
                  <a:pt x="150" y="40"/>
                  <a:pt x="151" y="39"/>
                  <a:pt x="152" y="39"/>
                </a:cubicBezTo>
                <a:cubicBezTo>
                  <a:pt x="152" y="39"/>
                  <a:pt x="152" y="38"/>
                  <a:pt x="152" y="38"/>
                </a:cubicBezTo>
                <a:cubicBezTo>
                  <a:pt x="153" y="39"/>
                  <a:pt x="154" y="38"/>
                  <a:pt x="156" y="39"/>
                </a:cubicBezTo>
                <a:cubicBezTo>
                  <a:pt x="156" y="38"/>
                  <a:pt x="157" y="38"/>
                  <a:pt x="157" y="38"/>
                </a:cubicBezTo>
                <a:cubicBezTo>
                  <a:pt x="158" y="38"/>
                  <a:pt x="160" y="38"/>
                  <a:pt x="161" y="39"/>
                </a:cubicBezTo>
                <a:cubicBezTo>
                  <a:pt x="161" y="39"/>
                  <a:pt x="160" y="39"/>
                  <a:pt x="160" y="39"/>
                </a:cubicBezTo>
                <a:cubicBezTo>
                  <a:pt x="162" y="40"/>
                  <a:pt x="162" y="39"/>
                  <a:pt x="163" y="38"/>
                </a:cubicBezTo>
                <a:cubicBezTo>
                  <a:pt x="163" y="39"/>
                  <a:pt x="164" y="39"/>
                  <a:pt x="165" y="39"/>
                </a:cubicBezTo>
                <a:cubicBezTo>
                  <a:pt x="166" y="39"/>
                  <a:pt x="167" y="40"/>
                  <a:pt x="168" y="40"/>
                </a:cubicBezTo>
                <a:cubicBezTo>
                  <a:pt x="170" y="40"/>
                  <a:pt x="171" y="40"/>
                  <a:pt x="173" y="39"/>
                </a:cubicBezTo>
                <a:cubicBezTo>
                  <a:pt x="174" y="40"/>
                  <a:pt x="175" y="41"/>
                  <a:pt x="177" y="41"/>
                </a:cubicBezTo>
                <a:cubicBezTo>
                  <a:pt x="179" y="41"/>
                  <a:pt x="180" y="40"/>
                  <a:pt x="181" y="40"/>
                </a:cubicBezTo>
                <a:cubicBezTo>
                  <a:pt x="184" y="40"/>
                  <a:pt x="186" y="39"/>
                  <a:pt x="188" y="38"/>
                </a:cubicBezTo>
                <a:cubicBezTo>
                  <a:pt x="188" y="38"/>
                  <a:pt x="188" y="38"/>
                  <a:pt x="189" y="38"/>
                </a:cubicBezTo>
                <a:cubicBezTo>
                  <a:pt x="190" y="38"/>
                  <a:pt x="190" y="38"/>
                  <a:pt x="190" y="38"/>
                </a:cubicBezTo>
                <a:cubicBezTo>
                  <a:pt x="190" y="38"/>
                  <a:pt x="191" y="38"/>
                  <a:pt x="191" y="38"/>
                </a:cubicBezTo>
                <a:cubicBezTo>
                  <a:pt x="191" y="38"/>
                  <a:pt x="191" y="39"/>
                  <a:pt x="190" y="39"/>
                </a:cubicBezTo>
                <a:cubicBezTo>
                  <a:pt x="190" y="40"/>
                  <a:pt x="191" y="40"/>
                  <a:pt x="191" y="40"/>
                </a:cubicBezTo>
                <a:cubicBezTo>
                  <a:pt x="190" y="40"/>
                  <a:pt x="190" y="40"/>
                  <a:pt x="189" y="40"/>
                </a:cubicBezTo>
                <a:cubicBezTo>
                  <a:pt x="188" y="40"/>
                  <a:pt x="187" y="40"/>
                  <a:pt x="187" y="40"/>
                </a:cubicBezTo>
                <a:cubicBezTo>
                  <a:pt x="188" y="41"/>
                  <a:pt x="190" y="40"/>
                  <a:pt x="191" y="41"/>
                </a:cubicBezTo>
                <a:cubicBezTo>
                  <a:pt x="189" y="41"/>
                  <a:pt x="188" y="42"/>
                  <a:pt x="186" y="41"/>
                </a:cubicBezTo>
                <a:cubicBezTo>
                  <a:pt x="186" y="42"/>
                  <a:pt x="185" y="41"/>
                  <a:pt x="184" y="41"/>
                </a:cubicBezTo>
                <a:cubicBezTo>
                  <a:pt x="183" y="41"/>
                  <a:pt x="182" y="42"/>
                  <a:pt x="181" y="42"/>
                </a:cubicBezTo>
                <a:cubicBezTo>
                  <a:pt x="181" y="42"/>
                  <a:pt x="181" y="42"/>
                  <a:pt x="180" y="42"/>
                </a:cubicBezTo>
                <a:cubicBezTo>
                  <a:pt x="180" y="43"/>
                  <a:pt x="177" y="42"/>
                  <a:pt x="177" y="43"/>
                </a:cubicBezTo>
                <a:cubicBezTo>
                  <a:pt x="178" y="43"/>
                  <a:pt x="179" y="43"/>
                  <a:pt x="179" y="43"/>
                </a:cubicBezTo>
                <a:cubicBezTo>
                  <a:pt x="179" y="43"/>
                  <a:pt x="178" y="43"/>
                  <a:pt x="179" y="44"/>
                </a:cubicBezTo>
                <a:cubicBezTo>
                  <a:pt x="176" y="44"/>
                  <a:pt x="174" y="45"/>
                  <a:pt x="171" y="45"/>
                </a:cubicBezTo>
                <a:cubicBezTo>
                  <a:pt x="171" y="44"/>
                  <a:pt x="172" y="44"/>
                  <a:pt x="172" y="44"/>
                </a:cubicBezTo>
                <a:cubicBezTo>
                  <a:pt x="171" y="43"/>
                  <a:pt x="169" y="44"/>
                  <a:pt x="167" y="44"/>
                </a:cubicBezTo>
                <a:cubicBezTo>
                  <a:pt x="166" y="44"/>
                  <a:pt x="165" y="44"/>
                  <a:pt x="165" y="44"/>
                </a:cubicBezTo>
                <a:cubicBezTo>
                  <a:pt x="165" y="44"/>
                  <a:pt x="165" y="44"/>
                  <a:pt x="164" y="45"/>
                </a:cubicBezTo>
                <a:cubicBezTo>
                  <a:pt x="163" y="45"/>
                  <a:pt x="162" y="44"/>
                  <a:pt x="162" y="45"/>
                </a:cubicBezTo>
                <a:cubicBezTo>
                  <a:pt x="164" y="46"/>
                  <a:pt x="168" y="45"/>
                  <a:pt x="170" y="45"/>
                </a:cubicBezTo>
                <a:cubicBezTo>
                  <a:pt x="168" y="46"/>
                  <a:pt x="166" y="46"/>
                  <a:pt x="165" y="46"/>
                </a:cubicBezTo>
                <a:cubicBezTo>
                  <a:pt x="164" y="46"/>
                  <a:pt x="164" y="46"/>
                  <a:pt x="163" y="46"/>
                </a:cubicBezTo>
                <a:cubicBezTo>
                  <a:pt x="163" y="46"/>
                  <a:pt x="162" y="46"/>
                  <a:pt x="161" y="46"/>
                </a:cubicBezTo>
                <a:cubicBezTo>
                  <a:pt x="161" y="45"/>
                  <a:pt x="161" y="44"/>
                  <a:pt x="160" y="45"/>
                </a:cubicBezTo>
                <a:cubicBezTo>
                  <a:pt x="159" y="46"/>
                  <a:pt x="160" y="46"/>
                  <a:pt x="161" y="46"/>
                </a:cubicBezTo>
                <a:cubicBezTo>
                  <a:pt x="160" y="46"/>
                  <a:pt x="160" y="46"/>
                  <a:pt x="159" y="46"/>
                </a:cubicBezTo>
                <a:cubicBezTo>
                  <a:pt x="158" y="47"/>
                  <a:pt x="156" y="47"/>
                  <a:pt x="154" y="46"/>
                </a:cubicBezTo>
                <a:cubicBezTo>
                  <a:pt x="153" y="47"/>
                  <a:pt x="153" y="47"/>
                  <a:pt x="152" y="47"/>
                </a:cubicBezTo>
                <a:cubicBezTo>
                  <a:pt x="149" y="47"/>
                  <a:pt x="148" y="47"/>
                  <a:pt x="144" y="47"/>
                </a:cubicBezTo>
                <a:cubicBezTo>
                  <a:pt x="144" y="46"/>
                  <a:pt x="142" y="46"/>
                  <a:pt x="142" y="46"/>
                </a:cubicBezTo>
                <a:cubicBezTo>
                  <a:pt x="142" y="45"/>
                  <a:pt x="143" y="45"/>
                  <a:pt x="144" y="45"/>
                </a:cubicBezTo>
                <a:cubicBezTo>
                  <a:pt x="146" y="45"/>
                  <a:pt x="147" y="45"/>
                  <a:pt x="149" y="45"/>
                </a:cubicBezTo>
                <a:cubicBezTo>
                  <a:pt x="150" y="44"/>
                  <a:pt x="152" y="45"/>
                  <a:pt x="152" y="44"/>
                </a:cubicBezTo>
                <a:cubicBezTo>
                  <a:pt x="151" y="43"/>
                  <a:pt x="149" y="44"/>
                  <a:pt x="150" y="43"/>
                </a:cubicBezTo>
                <a:cubicBezTo>
                  <a:pt x="149" y="43"/>
                  <a:pt x="149" y="43"/>
                  <a:pt x="148" y="43"/>
                </a:cubicBezTo>
                <a:cubicBezTo>
                  <a:pt x="149" y="42"/>
                  <a:pt x="150" y="42"/>
                  <a:pt x="150" y="42"/>
                </a:cubicBezTo>
                <a:cubicBezTo>
                  <a:pt x="151" y="42"/>
                  <a:pt x="152" y="42"/>
                  <a:pt x="153" y="42"/>
                </a:cubicBezTo>
                <a:cubicBezTo>
                  <a:pt x="153" y="42"/>
                  <a:pt x="152" y="42"/>
                  <a:pt x="152" y="42"/>
                </a:cubicBezTo>
                <a:cubicBezTo>
                  <a:pt x="153" y="42"/>
                  <a:pt x="154" y="43"/>
                  <a:pt x="155" y="42"/>
                </a:cubicBezTo>
                <a:cubicBezTo>
                  <a:pt x="154" y="42"/>
                  <a:pt x="155" y="42"/>
                  <a:pt x="155" y="41"/>
                </a:cubicBezTo>
                <a:cubicBezTo>
                  <a:pt x="154" y="41"/>
                  <a:pt x="153" y="42"/>
                  <a:pt x="153" y="41"/>
                </a:cubicBezTo>
                <a:cubicBezTo>
                  <a:pt x="153" y="41"/>
                  <a:pt x="154" y="41"/>
                  <a:pt x="156" y="41"/>
                </a:cubicBezTo>
                <a:cubicBezTo>
                  <a:pt x="156" y="40"/>
                  <a:pt x="154" y="40"/>
                  <a:pt x="153" y="40"/>
                </a:cubicBezTo>
                <a:cubicBezTo>
                  <a:pt x="151" y="40"/>
                  <a:pt x="148" y="40"/>
                  <a:pt x="147" y="40"/>
                </a:cubicBezTo>
                <a:cubicBezTo>
                  <a:pt x="148" y="40"/>
                  <a:pt x="149" y="41"/>
                  <a:pt x="150" y="40"/>
                </a:cubicBezTo>
                <a:cubicBezTo>
                  <a:pt x="151" y="41"/>
                  <a:pt x="151" y="41"/>
                  <a:pt x="151" y="41"/>
                </a:cubicBezTo>
                <a:cubicBezTo>
                  <a:pt x="152" y="41"/>
                  <a:pt x="152" y="40"/>
                  <a:pt x="152" y="41"/>
                </a:cubicBezTo>
                <a:cubicBezTo>
                  <a:pt x="151" y="42"/>
                  <a:pt x="151" y="41"/>
                  <a:pt x="150" y="41"/>
                </a:cubicBezTo>
                <a:cubicBezTo>
                  <a:pt x="149" y="41"/>
                  <a:pt x="148" y="42"/>
                  <a:pt x="147" y="42"/>
                </a:cubicBezTo>
                <a:cubicBezTo>
                  <a:pt x="146" y="42"/>
                  <a:pt x="145" y="42"/>
                  <a:pt x="145" y="42"/>
                </a:cubicBezTo>
                <a:cubicBezTo>
                  <a:pt x="145" y="43"/>
                  <a:pt x="146" y="43"/>
                  <a:pt x="146" y="43"/>
                </a:cubicBezTo>
                <a:cubicBezTo>
                  <a:pt x="145" y="43"/>
                  <a:pt x="143" y="43"/>
                  <a:pt x="141" y="43"/>
                </a:cubicBezTo>
                <a:cubicBezTo>
                  <a:pt x="141" y="42"/>
                  <a:pt x="142" y="43"/>
                  <a:pt x="142" y="42"/>
                </a:cubicBezTo>
                <a:cubicBezTo>
                  <a:pt x="139" y="42"/>
                  <a:pt x="138" y="43"/>
                  <a:pt x="135" y="43"/>
                </a:cubicBezTo>
                <a:cubicBezTo>
                  <a:pt x="134" y="42"/>
                  <a:pt x="132" y="43"/>
                  <a:pt x="129" y="43"/>
                </a:cubicBezTo>
                <a:cubicBezTo>
                  <a:pt x="129" y="43"/>
                  <a:pt x="127" y="43"/>
                  <a:pt x="127" y="43"/>
                </a:cubicBezTo>
                <a:cubicBezTo>
                  <a:pt x="129" y="42"/>
                  <a:pt x="132" y="42"/>
                  <a:pt x="134" y="42"/>
                </a:cubicBezTo>
                <a:cubicBezTo>
                  <a:pt x="136" y="42"/>
                  <a:pt x="137" y="42"/>
                  <a:pt x="139" y="42"/>
                </a:cubicBezTo>
                <a:cubicBezTo>
                  <a:pt x="138" y="42"/>
                  <a:pt x="137" y="42"/>
                  <a:pt x="138" y="41"/>
                </a:cubicBezTo>
                <a:cubicBezTo>
                  <a:pt x="136" y="41"/>
                  <a:pt x="134" y="41"/>
                  <a:pt x="133" y="41"/>
                </a:cubicBezTo>
                <a:cubicBezTo>
                  <a:pt x="134" y="41"/>
                  <a:pt x="133" y="40"/>
                  <a:pt x="133" y="40"/>
                </a:cubicBezTo>
                <a:cubicBezTo>
                  <a:pt x="133" y="40"/>
                  <a:pt x="134" y="40"/>
                  <a:pt x="134" y="40"/>
                </a:cubicBezTo>
                <a:cubicBezTo>
                  <a:pt x="133" y="39"/>
                  <a:pt x="131" y="39"/>
                  <a:pt x="130" y="40"/>
                </a:cubicBezTo>
                <a:cubicBezTo>
                  <a:pt x="129" y="40"/>
                  <a:pt x="126" y="40"/>
                  <a:pt x="126" y="40"/>
                </a:cubicBezTo>
                <a:cubicBezTo>
                  <a:pt x="126" y="39"/>
                  <a:pt x="127" y="39"/>
                  <a:pt x="128" y="39"/>
                </a:cubicBezTo>
                <a:cubicBezTo>
                  <a:pt x="128" y="39"/>
                  <a:pt x="130" y="39"/>
                  <a:pt x="130" y="39"/>
                </a:cubicBezTo>
                <a:cubicBezTo>
                  <a:pt x="131" y="39"/>
                  <a:pt x="132" y="39"/>
                  <a:pt x="133" y="39"/>
                </a:cubicBezTo>
                <a:cubicBezTo>
                  <a:pt x="134" y="39"/>
                  <a:pt x="135" y="39"/>
                  <a:pt x="135" y="39"/>
                </a:cubicBezTo>
                <a:cubicBezTo>
                  <a:pt x="136" y="39"/>
                  <a:pt x="137" y="38"/>
                  <a:pt x="138" y="38"/>
                </a:cubicBezTo>
                <a:cubicBezTo>
                  <a:pt x="139" y="38"/>
                  <a:pt x="140" y="38"/>
                  <a:pt x="141" y="38"/>
                </a:cubicBezTo>
                <a:cubicBezTo>
                  <a:pt x="141" y="37"/>
                  <a:pt x="142" y="37"/>
                  <a:pt x="143" y="37"/>
                </a:cubicBezTo>
                <a:cubicBezTo>
                  <a:pt x="142" y="37"/>
                  <a:pt x="143" y="36"/>
                  <a:pt x="143" y="36"/>
                </a:cubicBezTo>
                <a:cubicBezTo>
                  <a:pt x="145" y="36"/>
                  <a:pt x="146" y="36"/>
                  <a:pt x="147" y="36"/>
                </a:cubicBezTo>
                <a:cubicBezTo>
                  <a:pt x="148" y="35"/>
                  <a:pt x="150" y="36"/>
                  <a:pt x="151" y="35"/>
                </a:cubicBezTo>
                <a:cubicBezTo>
                  <a:pt x="151" y="35"/>
                  <a:pt x="150" y="35"/>
                  <a:pt x="149" y="35"/>
                </a:cubicBezTo>
                <a:cubicBezTo>
                  <a:pt x="148" y="35"/>
                  <a:pt x="147" y="35"/>
                  <a:pt x="147" y="35"/>
                </a:cubicBezTo>
                <a:cubicBezTo>
                  <a:pt x="147" y="34"/>
                  <a:pt x="145" y="35"/>
                  <a:pt x="145" y="35"/>
                </a:cubicBezTo>
                <a:cubicBezTo>
                  <a:pt x="144" y="35"/>
                  <a:pt x="142" y="35"/>
                  <a:pt x="141" y="35"/>
                </a:cubicBezTo>
                <a:cubicBezTo>
                  <a:pt x="138" y="35"/>
                  <a:pt x="135" y="35"/>
                  <a:pt x="132" y="35"/>
                </a:cubicBezTo>
                <a:cubicBezTo>
                  <a:pt x="132" y="35"/>
                  <a:pt x="132" y="35"/>
                  <a:pt x="131" y="35"/>
                </a:cubicBezTo>
                <a:cubicBezTo>
                  <a:pt x="128" y="35"/>
                  <a:pt x="125" y="36"/>
                  <a:pt x="122" y="35"/>
                </a:cubicBezTo>
                <a:cubicBezTo>
                  <a:pt x="116" y="36"/>
                  <a:pt x="108" y="35"/>
                  <a:pt x="102" y="36"/>
                </a:cubicBezTo>
                <a:cubicBezTo>
                  <a:pt x="97" y="35"/>
                  <a:pt x="92" y="35"/>
                  <a:pt x="86" y="35"/>
                </a:cubicBezTo>
                <a:cubicBezTo>
                  <a:pt x="86" y="35"/>
                  <a:pt x="85" y="35"/>
                  <a:pt x="84" y="35"/>
                </a:cubicBezTo>
                <a:cubicBezTo>
                  <a:pt x="83" y="35"/>
                  <a:pt x="83" y="35"/>
                  <a:pt x="82" y="35"/>
                </a:cubicBezTo>
                <a:cubicBezTo>
                  <a:pt x="82" y="35"/>
                  <a:pt x="81" y="35"/>
                  <a:pt x="81" y="35"/>
                </a:cubicBezTo>
                <a:cubicBezTo>
                  <a:pt x="81" y="35"/>
                  <a:pt x="80" y="34"/>
                  <a:pt x="80" y="34"/>
                </a:cubicBezTo>
                <a:cubicBezTo>
                  <a:pt x="80" y="35"/>
                  <a:pt x="80" y="35"/>
                  <a:pt x="80" y="35"/>
                </a:cubicBezTo>
                <a:cubicBezTo>
                  <a:pt x="77" y="35"/>
                  <a:pt x="75" y="35"/>
                  <a:pt x="73" y="35"/>
                </a:cubicBezTo>
                <a:cubicBezTo>
                  <a:pt x="72" y="34"/>
                  <a:pt x="71" y="35"/>
                  <a:pt x="70" y="35"/>
                </a:cubicBezTo>
                <a:cubicBezTo>
                  <a:pt x="68" y="35"/>
                  <a:pt x="65" y="35"/>
                  <a:pt x="63" y="35"/>
                </a:cubicBezTo>
                <a:cubicBezTo>
                  <a:pt x="61" y="35"/>
                  <a:pt x="61" y="35"/>
                  <a:pt x="60" y="35"/>
                </a:cubicBezTo>
                <a:cubicBezTo>
                  <a:pt x="60" y="35"/>
                  <a:pt x="59" y="36"/>
                  <a:pt x="59" y="36"/>
                </a:cubicBezTo>
                <a:cubicBezTo>
                  <a:pt x="58" y="36"/>
                  <a:pt x="58" y="35"/>
                  <a:pt x="57" y="35"/>
                </a:cubicBezTo>
                <a:cubicBezTo>
                  <a:pt x="56" y="36"/>
                  <a:pt x="56" y="36"/>
                  <a:pt x="55" y="36"/>
                </a:cubicBezTo>
                <a:cubicBezTo>
                  <a:pt x="54" y="36"/>
                  <a:pt x="54" y="35"/>
                  <a:pt x="53" y="35"/>
                </a:cubicBezTo>
                <a:cubicBezTo>
                  <a:pt x="52" y="36"/>
                  <a:pt x="50" y="36"/>
                  <a:pt x="48" y="36"/>
                </a:cubicBezTo>
                <a:cubicBezTo>
                  <a:pt x="45" y="37"/>
                  <a:pt x="42" y="38"/>
                  <a:pt x="39" y="38"/>
                </a:cubicBezTo>
                <a:cubicBezTo>
                  <a:pt x="38" y="38"/>
                  <a:pt x="37" y="38"/>
                  <a:pt x="36" y="38"/>
                </a:cubicBezTo>
                <a:cubicBezTo>
                  <a:pt x="34" y="38"/>
                  <a:pt x="31" y="38"/>
                  <a:pt x="30" y="39"/>
                </a:cubicBezTo>
                <a:cubicBezTo>
                  <a:pt x="28" y="39"/>
                  <a:pt x="24" y="39"/>
                  <a:pt x="23" y="39"/>
                </a:cubicBezTo>
                <a:cubicBezTo>
                  <a:pt x="22" y="39"/>
                  <a:pt x="21" y="39"/>
                  <a:pt x="20" y="39"/>
                </a:cubicBezTo>
                <a:cubicBezTo>
                  <a:pt x="16" y="39"/>
                  <a:pt x="14" y="39"/>
                  <a:pt x="9" y="39"/>
                </a:cubicBezTo>
                <a:cubicBezTo>
                  <a:pt x="9" y="40"/>
                  <a:pt x="8" y="39"/>
                  <a:pt x="8" y="40"/>
                </a:cubicBezTo>
                <a:cubicBezTo>
                  <a:pt x="8" y="40"/>
                  <a:pt x="7" y="39"/>
                  <a:pt x="6" y="39"/>
                </a:cubicBezTo>
                <a:cubicBezTo>
                  <a:pt x="6" y="40"/>
                  <a:pt x="6" y="40"/>
                  <a:pt x="6" y="41"/>
                </a:cubicBezTo>
                <a:cubicBezTo>
                  <a:pt x="7" y="41"/>
                  <a:pt x="8" y="41"/>
                  <a:pt x="8" y="41"/>
                </a:cubicBezTo>
                <a:cubicBezTo>
                  <a:pt x="8" y="40"/>
                  <a:pt x="8" y="40"/>
                  <a:pt x="8" y="40"/>
                </a:cubicBezTo>
                <a:cubicBezTo>
                  <a:pt x="9" y="41"/>
                  <a:pt x="11" y="40"/>
                  <a:pt x="12" y="40"/>
                </a:cubicBezTo>
                <a:cubicBezTo>
                  <a:pt x="12" y="40"/>
                  <a:pt x="12" y="40"/>
                  <a:pt x="13" y="40"/>
                </a:cubicBezTo>
                <a:cubicBezTo>
                  <a:pt x="18" y="40"/>
                  <a:pt x="23" y="40"/>
                  <a:pt x="29" y="40"/>
                </a:cubicBezTo>
                <a:cubicBezTo>
                  <a:pt x="29" y="40"/>
                  <a:pt x="29" y="40"/>
                  <a:pt x="30" y="40"/>
                </a:cubicBezTo>
                <a:cubicBezTo>
                  <a:pt x="33" y="41"/>
                  <a:pt x="37" y="40"/>
                  <a:pt x="40" y="40"/>
                </a:cubicBezTo>
                <a:cubicBezTo>
                  <a:pt x="41" y="41"/>
                  <a:pt x="41" y="41"/>
                  <a:pt x="42" y="41"/>
                </a:cubicBezTo>
                <a:cubicBezTo>
                  <a:pt x="43" y="42"/>
                  <a:pt x="44" y="42"/>
                  <a:pt x="45" y="43"/>
                </a:cubicBezTo>
                <a:cubicBezTo>
                  <a:pt x="45" y="43"/>
                  <a:pt x="46" y="43"/>
                  <a:pt x="46" y="44"/>
                </a:cubicBezTo>
                <a:cubicBezTo>
                  <a:pt x="45" y="44"/>
                  <a:pt x="43" y="44"/>
                  <a:pt x="44" y="45"/>
                </a:cubicBezTo>
                <a:cubicBezTo>
                  <a:pt x="46" y="45"/>
                  <a:pt x="48" y="45"/>
                  <a:pt x="49" y="46"/>
                </a:cubicBezTo>
                <a:cubicBezTo>
                  <a:pt x="48" y="45"/>
                  <a:pt x="48" y="46"/>
                  <a:pt x="48" y="46"/>
                </a:cubicBezTo>
                <a:cubicBezTo>
                  <a:pt x="47" y="46"/>
                  <a:pt x="47" y="46"/>
                  <a:pt x="46" y="46"/>
                </a:cubicBezTo>
                <a:cubicBezTo>
                  <a:pt x="45" y="46"/>
                  <a:pt x="43" y="46"/>
                  <a:pt x="43" y="47"/>
                </a:cubicBezTo>
                <a:cubicBezTo>
                  <a:pt x="43" y="47"/>
                  <a:pt x="43" y="47"/>
                  <a:pt x="44" y="47"/>
                </a:cubicBezTo>
                <a:cubicBezTo>
                  <a:pt x="44" y="47"/>
                  <a:pt x="44" y="47"/>
                  <a:pt x="43" y="48"/>
                </a:cubicBezTo>
                <a:cubicBezTo>
                  <a:pt x="44" y="48"/>
                  <a:pt x="44" y="48"/>
                  <a:pt x="45" y="48"/>
                </a:cubicBezTo>
                <a:cubicBezTo>
                  <a:pt x="45" y="47"/>
                  <a:pt x="45" y="47"/>
                  <a:pt x="44" y="47"/>
                </a:cubicBezTo>
                <a:cubicBezTo>
                  <a:pt x="45" y="47"/>
                  <a:pt x="46" y="47"/>
                  <a:pt x="47" y="47"/>
                </a:cubicBezTo>
                <a:cubicBezTo>
                  <a:pt x="49" y="47"/>
                  <a:pt x="51" y="48"/>
                  <a:pt x="52" y="48"/>
                </a:cubicBezTo>
                <a:cubicBezTo>
                  <a:pt x="53" y="48"/>
                  <a:pt x="54" y="48"/>
                  <a:pt x="55" y="48"/>
                </a:cubicBezTo>
                <a:cubicBezTo>
                  <a:pt x="56" y="49"/>
                  <a:pt x="57" y="49"/>
                  <a:pt x="58" y="49"/>
                </a:cubicBezTo>
                <a:cubicBezTo>
                  <a:pt x="58" y="49"/>
                  <a:pt x="57" y="50"/>
                  <a:pt x="57" y="50"/>
                </a:cubicBezTo>
                <a:cubicBezTo>
                  <a:pt x="57" y="50"/>
                  <a:pt x="57" y="50"/>
                  <a:pt x="56" y="50"/>
                </a:cubicBezTo>
                <a:cubicBezTo>
                  <a:pt x="56" y="50"/>
                  <a:pt x="56" y="50"/>
                  <a:pt x="56" y="50"/>
                </a:cubicBezTo>
                <a:cubicBezTo>
                  <a:pt x="56" y="50"/>
                  <a:pt x="55" y="50"/>
                  <a:pt x="54" y="50"/>
                </a:cubicBezTo>
                <a:cubicBezTo>
                  <a:pt x="53" y="50"/>
                  <a:pt x="51" y="50"/>
                  <a:pt x="49" y="50"/>
                </a:cubicBezTo>
                <a:cubicBezTo>
                  <a:pt x="46" y="50"/>
                  <a:pt x="45" y="52"/>
                  <a:pt x="43" y="52"/>
                </a:cubicBezTo>
                <a:cubicBezTo>
                  <a:pt x="42" y="52"/>
                  <a:pt x="42" y="52"/>
                  <a:pt x="42" y="52"/>
                </a:cubicBezTo>
                <a:cubicBezTo>
                  <a:pt x="41" y="53"/>
                  <a:pt x="40" y="53"/>
                  <a:pt x="39" y="53"/>
                </a:cubicBezTo>
                <a:cubicBezTo>
                  <a:pt x="39" y="54"/>
                  <a:pt x="39" y="54"/>
                  <a:pt x="39" y="55"/>
                </a:cubicBezTo>
                <a:cubicBezTo>
                  <a:pt x="39" y="56"/>
                  <a:pt x="38" y="57"/>
                  <a:pt x="36" y="57"/>
                </a:cubicBezTo>
                <a:cubicBezTo>
                  <a:pt x="36" y="58"/>
                  <a:pt x="35" y="58"/>
                  <a:pt x="35" y="59"/>
                </a:cubicBezTo>
                <a:cubicBezTo>
                  <a:pt x="36" y="60"/>
                  <a:pt x="36" y="61"/>
                  <a:pt x="36" y="61"/>
                </a:cubicBezTo>
                <a:cubicBezTo>
                  <a:pt x="37" y="62"/>
                  <a:pt x="37" y="61"/>
                  <a:pt x="39" y="61"/>
                </a:cubicBezTo>
                <a:cubicBezTo>
                  <a:pt x="39" y="61"/>
                  <a:pt x="39" y="61"/>
                  <a:pt x="39" y="61"/>
                </a:cubicBezTo>
                <a:cubicBezTo>
                  <a:pt x="38" y="61"/>
                  <a:pt x="38" y="61"/>
                  <a:pt x="38" y="62"/>
                </a:cubicBezTo>
                <a:cubicBezTo>
                  <a:pt x="38" y="62"/>
                  <a:pt x="38" y="62"/>
                  <a:pt x="39" y="63"/>
                </a:cubicBezTo>
                <a:cubicBezTo>
                  <a:pt x="38" y="63"/>
                  <a:pt x="37" y="63"/>
                  <a:pt x="36" y="64"/>
                </a:cubicBezTo>
                <a:cubicBezTo>
                  <a:pt x="36" y="64"/>
                  <a:pt x="36" y="64"/>
                  <a:pt x="36" y="65"/>
                </a:cubicBezTo>
                <a:cubicBezTo>
                  <a:pt x="36" y="65"/>
                  <a:pt x="35" y="65"/>
                  <a:pt x="35" y="65"/>
                </a:cubicBezTo>
                <a:cubicBezTo>
                  <a:pt x="33" y="65"/>
                  <a:pt x="30" y="66"/>
                  <a:pt x="28" y="66"/>
                </a:cubicBezTo>
                <a:cubicBezTo>
                  <a:pt x="30" y="66"/>
                  <a:pt x="30" y="66"/>
                  <a:pt x="32" y="66"/>
                </a:cubicBezTo>
                <a:cubicBezTo>
                  <a:pt x="31" y="67"/>
                  <a:pt x="31" y="67"/>
                  <a:pt x="31" y="67"/>
                </a:cubicBezTo>
                <a:cubicBezTo>
                  <a:pt x="30" y="67"/>
                  <a:pt x="29" y="68"/>
                  <a:pt x="27" y="68"/>
                </a:cubicBezTo>
                <a:cubicBezTo>
                  <a:pt x="27" y="68"/>
                  <a:pt x="27" y="68"/>
                  <a:pt x="27" y="68"/>
                </a:cubicBezTo>
                <a:cubicBezTo>
                  <a:pt x="26" y="68"/>
                  <a:pt x="25" y="68"/>
                  <a:pt x="24" y="69"/>
                </a:cubicBezTo>
                <a:cubicBezTo>
                  <a:pt x="24" y="70"/>
                  <a:pt x="23" y="70"/>
                  <a:pt x="22" y="70"/>
                </a:cubicBezTo>
                <a:cubicBezTo>
                  <a:pt x="22" y="71"/>
                  <a:pt x="22" y="71"/>
                  <a:pt x="22" y="71"/>
                </a:cubicBezTo>
                <a:cubicBezTo>
                  <a:pt x="22" y="71"/>
                  <a:pt x="22" y="71"/>
                  <a:pt x="22" y="71"/>
                </a:cubicBezTo>
                <a:cubicBezTo>
                  <a:pt x="22" y="71"/>
                  <a:pt x="22" y="71"/>
                  <a:pt x="22" y="71"/>
                </a:cubicBezTo>
                <a:cubicBezTo>
                  <a:pt x="22" y="71"/>
                  <a:pt x="22" y="72"/>
                  <a:pt x="22" y="72"/>
                </a:cubicBezTo>
                <a:cubicBezTo>
                  <a:pt x="22" y="72"/>
                  <a:pt x="22" y="72"/>
                  <a:pt x="22" y="72"/>
                </a:cubicBezTo>
                <a:cubicBezTo>
                  <a:pt x="22" y="72"/>
                  <a:pt x="22" y="72"/>
                  <a:pt x="22" y="72"/>
                </a:cubicBezTo>
                <a:cubicBezTo>
                  <a:pt x="22" y="72"/>
                  <a:pt x="22" y="72"/>
                  <a:pt x="21" y="73"/>
                </a:cubicBezTo>
                <a:cubicBezTo>
                  <a:pt x="22" y="73"/>
                  <a:pt x="23" y="72"/>
                  <a:pt x="23" y="73"/>
                </a:cubicBezTo>
                <a:cubicBezTo>
                  <a:pt x="22" y="73"/>
                  <a:pt x="22" y="73"/>
                  <a:pt x="22" y="73"/>
                </a:cubicBezTo>
                <a:cubicBezTo>
                  <a:pt x="22" y="73"/>
                  <a:pt x="22" y="73"/>
                  <a:pt x="21" y="73"/>
                </a:cubicBezTo>
                <a:cubicBezTo>
                  <a:pt x="21" y="73"/>
                  <a:pt x="21" y="73"/>
                  <a:pt x="21" y="73"/>
                </a:cubicBezTo>
                <a:cubicBezTo>
                  <a:pt x="21" y="73"/>
                  <a:pt x="21" y="73"/>
                  <a:pt x="20" y="73"/>
                </a:cubicBezTo>
                <a:cubicBezTo>
                  <a:pt x="20" y="74"/>
                  <a:pt x="21" y="74"/>
                  <a:pt x="21" y="74"/>
                </a:cubicBezTo>
                <a:cubicBezTo>
                  <a:pt x="21" y="74"/>
                  <a:pt x="21" y="74"/>
                  <a:pt x="20" y="75"/>
                </a:cubicBezTo>
                <a:cubicBezTo>
                  <a:pt x="20" y="75"/>
                  <a:pt x="20" y="75"/>
                  <a:pt x="20" y="75"/>
                </a:cubicBezTo>
                <a:cubicBezTo>
                  <a:pt x="20" y="75"/>
                  <a:pt x="20" y="75"/>
                  <a:pt x="20" y="75"/>
                </a:cubicBezTo>
                <a:cubicBezTo>
                  <a:pt x="20" y="75"/>
                  <a:pt x="20" y="75"/>
                  <a:pt x="20" y="75"/>
                </a:cubicBezTo>
                <a:cubicBezTo>
                  <a:pt x="20" y="76"/>
                  <a:pt x="21" y="76"/>
                  <a:pt x="21" y="76"/>
                </a:cubicBezTo>
                <a:cubicBezTo>
                  <a:pt x="21" y="76"/>
                  <a:pt x="21" y="76"/>
                  <a:pt x="21" y="77"/>
                </a:cubicBezTo>
                <a:cubicBezTo>
                  <a:pt x="21" y="77"/>
                  <a:pt x="21" y="77"/>
                  <a:pt x="21" y="77"/>
                </a:cubicBezTo>
                <a:cubicBezTo>
                  <a:pt x="20" y="77"/>
                  <a:pt x="19" y="77"/>
                  <a:pt x="18" y="76"/>
                </a:cubicBezTo>
                <a:cubicBezTo>
                  <a:pt x="18" y="77"/>
                  <a:pt x="17" y="77"/>
                  <a:pt x="17" y="77"/>
                </a:cubicBezTo>
                <a:cubicBezTo>
                  <a:pt x="17" y="77"/>
                  <a:pt x="17" y="78"/>
                  <a:pt x="17" y="78"/>
                </a:cubicBezTo>
                <a:cubicBezTo>
                  <a:pt x="18" y="78"/>
                  <a:pt x="18" y="78"/>
                  <a:pt x="18" y="78"/>
                </a:cubicBezTo>
                <a:cubicBezTo>
                  <a:pt x="19" y="78"/>
                  <a:pt x="19" y="78"/>
                  <a:pt x="20" y="78"/>
                </a:cubicBezTo>
                <a:cubicBezTo>
                  <a:pt x="20" y="78"/>
                  <a:pt x="20" y="78"/>
                  <a:pt x="20" y="78"/>
                </a:cubicBezTo>
                <a:cubicBezTo>
                  <a:pt x="19" y="79"/>
                  <a:pt x="18" y="79"/>
                  <a:pt x="17" y="79"/>
                </a:cubicBezTo>
                <a:cubicBezTo>
                  <a:pt x="17" y="79"/>
                  <a:pt x="16" y="79"/>
                  <a:pt x="15" y="79"/>
                </a:cubicBezTo>
                <a:cubicBezTo>
                  <a:pt x="15" y="79"/>
                  <a:pt x="15" y="78"/>
                  <a:pt x="15" y="77"/>
                </a:cubicBezTo>
                <a:cubicBezTo>
                  <a:pt x="15" y="77"/>
                  <a:pt x="13" y="78"/>
                  <a:pt x="12" y="78"/>
                </a:cubicBezTo>
                <a:cubicBezTo>
                  <a:pt x="11" y="78"/>
                  <a:pt x="11" y="78"/>
                  <a:pt x="10" y="78"/>
                </a:cubicBezTo>
                <a:cubicBezTo>
                  <a:pt x="10" y="78"/>
                  <a:pt x="9" y="78"/>
                  <a:pt x="9" y="77"/>
                </a:cubicBezTo>
                <a:cubicBezTo>
                  <a:pt x="9" y="77"/>
                  <a:pt x="10" y="77"/>
                  <a:pt x="9" y="76"/>
                </a:cubicBezTo>
                <a:cubicBezTo>
                  <a:pt x="8" y="75"/>
                  <a:pt x="5" y="75"/>
                  <a:pt x="4" y="76"/>
                </a:cubicBezTo>
                <a:cubicBezTo>
                  <a:pt x="5" y="76"/>
                  <a:pt x="6" y="77"/>
                  <a:pt x="5" y="77"/>
                </a:cubicBezTo>
                <a:cubicBezTo>
                  <a:pt x="5" y="77"/>
                  <a:pt x="5" y="77"/>
                  <a:pt x="4" y="77"/>
                </a:cubicBezTo>
                <a:cubicBezTo>
                  <a:pt x="3" y="76"/>
                  <a:pt x="4" y="77"/>
                  <a:pt x="3" y="77"/>
                </a:cubicBezTo>
                <a:cubicBezTo>
                  <a:pt x="3" y="78"/>
                  <a:pt x="3" y="78"/>
                  <a:pt x="4" y="79"/>
                </a:cubicBezTo>
                <a:cubicBezTo>
                  <a:pt x="5" y="79"/>
                  <a:pt x="5" y="78"/>
                  <a:pt x="6" y="78"/>
                </a:cubicBezTo>
                <a:cubicBezTo>
                  <a:pt x="7" y="79"/>
                  <a:pt x="7" y="79"/>
                  <a:pt x="8" y="80"/>
                </a:cubicBezTo>
                <a:cubicBezTo>
                  <a:pt x="8" y="79"/>
                  <a:pt x="9" y="80"/>
                  <a:pt x="9" y="80"/>
                </a:cubicBezTo>
                <a:cubicBezTo>
                  <a:pt x="8" y="80"/>
                  <a:pt x="8" y="80"/>
                  <a:pt x="8" y="80"/>
                </a:cubicBezTo>
                <a:cubicBezTo>
                  <a:pt x="9" y="80"/>
                  <a:pt x="11" y="80"/>
                  <a:pt x="11" y="80"/>
                </a:cubicBezTo>
                <a:cubicBezTo>
                  <a:pt x="11" y="80"/>
                  <a:pt x="12" y="80"/>
                  <a:pt x="12" y="80"/>
                </a:cubicBezTo>
                <a:cubicBezTo>
                  <a:pt x="12" y="81"/>
                  <a:pt x="11" y="81"/>
                  <a:pt x="11" y="81"/>
                </a:cubicBezTo>
                <a:cubicBezTo>
                  <a:pt x="11" y="82"/>
                  <a:pt x="12" y="82"/>
                  <a:pt x="12" y="82"/>
                </a:cubicBezTo>
                <a:cubicBezTo>
                  <a:pt x="11" y="82"/>
                  <a:pt x="11" y="82"/>
                  <a:pt x="11" y="83"/>
                </a:cubicBezTo>
                <a:cubicBezTo>
                  <a:pt x="12" y="83"/>
                  <a:pt x="13" y="83"/>
                  <a:pt x="13" y="83"/>
                </a:cubicBezTo>
                <a:cubicBezTo>
                  <a:pt x="13" y="82"/>
                  <a:pt x="12" y="82"/>
                  <a:pt x="13" y="82"/>
                </a:cubicBezTo>
                <a:cubicBezTo>
                  <a:pt x="14" y="82"/>
                  <a:pt x="14" y="83"/>
                  <a:pt x="15" y="83"/>
                </a:cubicBezTo>
                <a:cubicBezTo>
                  <a:pt x="15" y="83"/>
                  <a:pt x="15" y="82"/>
                  <a:pt x="16" y="82"/>
                </a:cubicBezTo>
                <a:cubicBezTo>
                  <a:pt x="17" y="82"/>
                  <a:pt x="18" y="82"/>
                  <a:pt x="19" y="82"/>
                </a:cubicBezTo>
                <a:cubicBezTo>
                  <a:pt x="19" y="82"/>
                  <a:pt x="19" y="82"/>
                  <a:pt x="19" y="82"/>
                </a:cubicBezTo>
                <a:cubicBezTo>
                  <a:pt x="19" y="82"/>
                  <a:pt x="20" y="82"/>
                  <a:pt x="20" y="82"/>
                </a:cubicBezTo>
                <a:cubicBezTo>
                  <a:pt x="19" y="83"/>
                  <a:pt x="19" y="83"/>
                  <a:pt x="19" y="83"/>
                </a:cubicBezTo>
                <a:cubicBezTo>
                  <a:pt x="19" y="83"/>
                  <a:pt x="18" y="84"/>
                  <a:pt x="17" y="84"/>
                </a:cubicBezTo>
                <a:cubicBezTo>
                  <a:pt x="17" y="84"/>
                  <a:pt x="17" y="84"/>
                  <a:pt x="16" y="85"/>
                </a:cubicBezTo>
                <a:cubicBezTo>
                  <a:pt x="16" y="85"/>
                  <a:pt x="16" y="85"/>
                  <a:pt x="16" y="85"/>
                </a:cubicBezTo>
                <a:cubicBezTo>
                  <a:pt x="16" y="85"/>
                  <a:pt x="16" y="85"/>
                  <a:pt x="16" y="85"/>
                </a:cubicBezTo>
                <a:cubicBezTo>
                  <a:pt x="16" y="85"/>
                  <a:pt x="16" y="85"/>
                  <a:pt x="16" y="85"/>
                </a:cubicBezTo>
                <a:cubicBezTo>
                  <a:pt x="14" y="86"/>
                  <a:pt x="13" y="87"/>
                  <a:pt x="11" y="88"/>
                </a:cubicBezTo>
                <a:cubicBezTo>
                  <a:pt x="10" y="88"/>
                  <a:pt x="10" y="88"/>
                  <a:pt x="10" y="89"/>
                </a:cubicBezTo>
                <a:cubicBezTo>
                  <a:pt x="10" y="89"/>
                  <a:pt x="10" y="89"/>
                  <a:pt x="10" y="89"/>
                </a:cubicBezTo>
                <a:cubicBezTo>
                  <a:pt x="8" y="88"/>
                  <a:pt x="8" y="88"/>
                  <a:pt x="7" y="88"/>
                </a:cubicBezTo>
                <a:cubicBezTo>
                  <a:pt x="6" y="88"/>
                  <a:pt x="6" y="89"/>
                  <a:pt x="5" y="89"/>
                </a:cubicBezTo>
                <a:cubicBezTo>
                  <a:pt x="5" y="89"/>
                  <a:pt x="4" y="89"/>
                  <a:pt x="4" y="89"/>
                </a:cubicBezTo>
                <a:cubicBezTo>
                  <a:pt x="3" y="90"/>
                  <a:pt x="5" y="90"/>
                  <a:pt x="5" y="89"/>
                </a:cubicBezTo>
                <a:cubicBezTo>
                  <a:pt x="5" y="90"/>
                  <a:pt x="6" y="90"/>
                  <a:pt x="6" y="90"/>
                </a:cubicBezTo>
                <a:cubicBezTo>
                  <a:pt x="6" y="90"/>
                  <a:pt x="5" y="90"/>
                  <a:pt x="5" y="90"/>
                </a:cubicBezTo>
                <a:cubicBezTo>
                  <a:pt x="4" y="90"/>
                  <a:pt x="3" y="90"/>
                  <a:pt x="3" y="91"/>
                </a:cubicBezTo>
                <a:cubicBezTo>
                  <a:pt x="5" y="91"/>
                  <a:pt x="5" y="90"/>
                  <a:pt x="7" y="90"/>
                </a:cubicBezTo>
                <a:cubicBezTo>
                  <a:pt x="7" y="91"/>
                  <a:pt x="7" y="91"/>
                  <a:pt x="7" y="91"/>
                </a:cubicBezTo>
                <a:cubicBezTo>
                  <a:pt x="7" y="91"/>
                  <a:pt x="8" y="91"/>
                  <a:pt x="8" y="91"/>
                </a:cubicBezTo>
                <a:cubicBezTo>
                  <a:pt x="7" y="92"/>
                  <a:pt x="6" y="93"/>
                  <a:pt x="7" y="94"/>
                </a:cubicBezTo>
                <a:cubicBezTo>
                  <a:pt x="7" y="94"/>
                  <a:pt x="7" y="94"/>
                  <a:pt x="7" y="94"/>
                </a:cubicBezTo>
                <a:cubicBezTo>
                  <a:pt x="6" y="94"/>
                  <a:pt x="6" y="94"/>
                  <a:pt x="6" y="95"/>
                </a:cubicBezTo>
                <a:cubicBezTo>
                  <a:pt x="5" y="95"/>
                  <a:pt x="4" y="95"/>
                  <a:pt x="3" y="95"/>
                </a:cubicBezTo>
                <a:cubicBezTo>
                  <a:pt x="2" y="95"/>
                  <a:pt x="1" y="94"/>
                  <a:pt x="0" y="96"/>
                </a:cubicBezTo>
                <a:cubicBezTo>
                  <a:pt x="1" y="96"/>
                  <a:pt x="1" y="96"/>
                  <a:pt x="2" y="96"/>
                </a:cubicBezTo>
                <a:cubicBezTo>
                  <a:pt x="3" y="96"/>
                  <a:pt x="3" y="97"/>
                  <a:pt x="4" y="97"/>
                </a:cubicBezTo>
                <a:cubicBezTo>
                  <a:pt x="5" y="96"/>
                  <a:pt x="3" y="96"/>
                  <a:pt x="4" y="96"/>
                </a:cubicBezTo>
                <a:cubicBezTo>
                  <a:pt x="6" y="96"/>
                  <a:pt x="5" y="97"/>
                  <a:pt x="6" y="97"/>
                </a:cubicBezTo>
                <a:cubicBezTo>
                  <a:pt x="7" y="97"/>
                  <a:pt x="7" y="97"/>
                  <a:pt x="8" y="97"/>
                </a:cubicBezTo>
                <a:cubicBezTo>
                  <a:pt x="8" y="97"/>
                  <a:pt x="8" y="98"/>
                  <a:pt x="9" y="98"/>
                </a:cubicBezTo>
                <a:cubicBezTo>
                  <a:pt x="9" y="98"/>
                  <a:pt x="9" y="98"/>
                  <a:pt x="9" y="98"/>
                </a:cubicBezTo>
                <a:cubicBezTo>
                  <a:pt x="10" y="99"/>
                  <a:pt x="10" y="98"/>
                  <a:pt x="10" y="98"/>
                </a:cubicBezTo>
                <a:cubicBezTo>
                  <a:pt x="10" y="98"/>
                  <a:pt x="9" y="98"/>
                  <a:pt x="9" y="98"/>
                </a:cubicBezTo>
                <a:cubicBezTo>
                  <a:pt x="9" y="97"/>
                  <a:pt x="9" y="97"/>
                  <a:pt x="9" y="97"/>
                </a:cubicBezTo>
                <a:cubicBezTo>
                  <a:pt x="9" y="96"/>
                  <a:pt x="10" y="96"/>
                  <a:pt x="11" y="96"/>
                </a:cubicBezTo>
                <a:cubicBezTo>
                  <a:pt x="11" y="96"/>
                  <a:pt x="11" y="96"/>
                  <a:pt x="11" y="96"/>
                </a:cubicBezTo>
                <a:cubicBezTo>
                  <a:pt x="11" y="97"/>
                  <a:pt x="12" y="97"/>
                  <a:pt x="12" y="97"/>
                </a:cubicBezTo>
                <a:cubicBezTo>
                  <a:pt x="12" y="96"/>
                  <a:pt x="12" y="96"/>
                  <a:pt x="12" y="96"/>
                </a:cubicBezTo>
                <a:cubicBezTo>
                  <a:pt x="12" y="96"/>
                  <a:pt x="12" y="96"/>
                  <a:pt x="13" y="96"/>
                </a:cubicBezTo>
                <a:cubicBezTo>
                  <a:pt x="13" y="96"/>
                  <a:pt x="13" y="96"/>
                  <a:pt x="14" y="96"/>
                </a:cubicBezTo>
                <a:cubicBezTo>
                  <a:pt x="14" y="95"/>
                  <a:pt x="16" y="95"/>
                  <a:pt x="17" y="95"/>
                </a:cubicBezTo>
                <a:cubicBezTo>
                  <a:pt x="17" y="95"/>
                  <a:pt x="18" y="95"/>
                  <a:pt x="18" y="95"/>
                </a:cubicBezTo>
                <a:cubicBezTo>
                  <a:pt x="19" y="95"/>
                  <a:pt x="19" y="94"/>
                  <a:pt x="20" y="94"/>
                </a:cubicBezTo>
                <a:cubicBezTo>
                  <a:pt x="20" y="94"/>
                  <a:pt x="21" y="94"/>
                  <a:pt x="21" y="94"/>
                </a:cubicBezTo>
                <a:cubicBezTo>
                  <a:pt x="21" y="94"/>
                  <a:pt x="22" y="94"/>
                  <a:pt x="23" y="93"/>
                </a:cubicBezTo>
                <a:cubicBezTo>
                  <a:pt x="23" y="93"/>
                  <a:pt x="23" y="94"/>
                  <a:pt x="23" y="94"/>
                </a:cubicBezTo>
                <a:cubicBezTo>
                  <a:pt x="24" y="93"/>
                  <a:pt x="25" y="93"/>
                  <a:pt x="26" y="93"/>
                </a:cubicBezTo>
                <a:cubicBezTo>
                  <a:pt x="26" y="93"/>
                  <a:pt x="26" y="93"/>
                  <a:pt x="27" y="93"/>
                </a:cubicBezTo>
                <a:cubicBezTo>
                  <a:pt x="27" y="93"/>
                  <a:pt x="27" y="93"/>
                  <a:pt x="27" y="93"/>
                </a:cubicBezTo>
                <a:cubicBezTo>
                  <a:pt x="27" y="93"/>
                  <a:pt x="27" y="93"/>
                  <a:pt x="27" y="93"/>
                </a:cubicBezTo>
                <a:cubicBezTo>
                  <a:pt x="28" y="93"/>
                  <a:pt x="29" y="92"/>
                  <a:pt x="30" y="92"/>
                </a:cubicBezTo>
                <a:cubicBezTo>
                  <a:pt x="29" y="93"/>
                  <a:pt x="29" y="93"/>
                  <a:pt x="28" y="93"/>
                </a:cubicBezTo>
                <a:cubicBezTo>
                  <a:pt x="28" y="93"/>
                  <a:pt x="28" y="93"/>
                  <a:pt x="27" y="93"/>
                </a:cubicBezTo>
                <a:cubicBezTo>
                  <a:pt x="27" y="93"/>
                  <a:pt x="27" y="93"/>
                  <a:pt x="27" y="93"/>
                </a:cubicBezTo>
                <a:cubicBezTo>
                  <a:pt x="26" y="93"/>
                  <a:pt x="26" y="94"/>
                  <a:pt x="26" y="94"/>
                </a:cubicBezTo>
                <a:cubicBezTo>
                  <a:pt x="27" y="95"/>
                  <a:pt x="28" y="95"/>
                  <a:pt x="30" y="95"/>
                </a:cubicBezTo>
                <a:cubicBezTo>
                  <a:pt x="30" y="95"/>
                  <a:pt x="30" y="95"/>
                  <a:pt x="30" y="94"/>
                </a:cubicBezTo>
                <a:cubicBezTo>
                  <a:pt x="31" y="94"/>
                  <a:pt x="32" y="94"/>
                  <a:pt x="33" y="94"/>
                </a:cubicBezTo>
                <a:cubicBezTo>
                  <a:pt x="33" y="95"/>
                  <a:pt x="33" y="95"/>
                  <a:pt x="33" y="95"/>
                </a:cubicBezTo>
                <a:cubicBezTo>
                  <a:pt x="33" y="95"/>
                  <a:pt x="32" y="95"/>
                  <a:pt x="32" y="95"/>
                </a:cubicBezTo>
                <a:cubicBezTo>
                  <a:pt x="32" y="96"/>
                  <a:pt x="32" y="96"/>
                  <a:pt x="31" y="96"/>
                </a:cubicBezTo>
                <a:cubicBezTo>
                  <a:pt x="31" y="96"/>
                  <a:pt x="30" y="96"/>
                  <a:pt x="30" y="96"/>
                </a:cubicBezTo>
                <a:cubicBezTo>
                  <a:pt x="30" y="96"/>
                  <a:pt x="30" y="96"/>
                  <a:pt x="30" y="96"/>
                </a:cubicBezTo>
                <a:cubicBezTo>
                  <a:pt x="29" y="96"/>
                  <a:pt x="27" y="95"/>
                  <a:pt x="26" y="96"/>
                </a:cubicBezTo>
                <a:cubicBezTo>
                  <a:pt x="26" y="95"/>
                  <a:pt x="24" y="95"/>
                  <a:pt x="24" y="95"/>
                </a:cubicBezTo>
                <a:cubicBezTo>
                  <a:pt x="23" y="95"/>
                  <a:pt x="22" y="95"/>
                  <a:pt x="22" y="94"/>
                </a:cubicBezTo>
                <a:cubicBezTo>
                  <a:pt x="22" y="95"/>
                  <a:pt x="20" y="95"/>
                  <a:pt x="20" y="96"/>
                </a:cubicBezTo>
                <a:cubicBezTo>
                  <a:pt x="21" y="96"/>
                  <a:pt x="20" y="96"/>
                  <a:pt x="21" y="97"/>
                </a:cubicBezTo>
                <a:cubicBezTo>
                  <a:pt x="21" y="97"/>
                  <a:pt x="21" y="98"/>
                  <a:pt x="20" y="98"/>
                </a:cubicBezTo>
                <a:cubicBezTo>
                  <a:pt x="19" y="98"/>
                  <a:pt x="20" y="98"/>
                  <a:pt x="19" y="98"/>
                </a:cubicBezTo>
                <a:cubicBezTo>
                  <a:pt x="18" y="98"/>
                  <a:pt x="18" y="98"/>
                  <a:pt x="18" y="99"/>
                </a:cubicBezTo>
                <a:cubicBezTo>
                  <a:pt x="18" y="99"/>
                  <a:pt x="18" y="99"/>
                  <a:pt x="18" y="99"/>
                </a:cubicBezTo>
                <a:cubicBezTo>
                  <a:pt x="18" y="98"/>
                  <a:pt x="18" y="98"/>
                  <a:pt x="17" y="98"/>
                </a:cubicBezTo>
                <a:cubicBezTo>
                  <a:pt x="17" y="98"/>
                  <a:pt x="17" y="98"/>
                  <a:pt x="16" y="98"/>
                </a:cubicBezTo>
                <a:cubicBezTo>
                  <a:pt x="16" y="98"/>
                  <a:pt x="16" y="98"/>
                  <a:pt x="16" y="98"/>
                </a:cubicBezTo>
                <a:cubicBezTo>
                  <a:pt x="16" y="98"/>
                  <a:pt x="16" y="98"/>
                  <a:pt x="16" y="98"/>
                </a:cubicBezTo>
                <a:cubicBezTo>
                  <a:pt x="16" y="98"/>
                  <a:pt x="16" y="98"/>
                  <a:pt x="16" y="98"/>
                </a:cubicBezTo>
                <a:cubicBezTo>
                  <a:pt x="16" y="98"/>
                  <a:pt x="16" y="98"/>
                  <a:pt x="16" y="98"/>
                </a:cubicBezTo>
                <a:cubicBezTo>
                  <a:pt x="15" y="99"/>
                  <a:pt x="15" y="99"/>
                  <a:pt x="15" y="99"/>
                </a:cubicBezTo>
                <a:cubicBezTo>
                  <a:pt x="14" y="99"/>
                  <a:pt x="14" y="99"/>
                  <a:pt x="14" y="99"/>
                </a:cubicBezTo>
                <a:cubicBezTo>
                  <a:pt x="13" y="99"/>
                  <a:pt x="13" y="99"/>
                  <a:pt x="13" y="99"/>
                </a:cubicBezTo>
                <a:cubicBezTo>
                  <a:pt x="12" y="99"/>
                  <a:pt x="12" y="99"/>
                  <a:pt x="12" y="99"/>
                </a:cubicBezTo>
                <a:cubicBezTo>
                  <a:pt x="11" y="99"/>
                  <a:pt x="10" y="100"/>
                  <a:pt x="10" y="100"/>
                </a:cubicBezTo>
                <a:cubicBezTo>
                  <a:pt x="10" y="100"/>
                  <a:pt x="10" y="99"/>
                  <a:pt x="9" y="99"/>
                </a:cubicBezTo>
                <a:cubicBezTo>
                  <a:pt x="8" y="99"/>
                  <a:pt x="7" y="100"/>
                  <a:pt x="7" y="101"/>
                </a:cubicBezTo>
                <a:cubicBezTo>
                  <a:pt x="6" y="101"/>
                  <a:pt x="5" y="101"/>
                  <a:pt x="4" y="101"/>
                </a:cubicBezTo>
                <a:cubicBezTo>
                  <a:pt x="2" y="101"/>
                  <a:pt x="1" y="101"/>
                  <a:pt x="0" y="103"/>
                </a:cubicBezTo>
                <a:cubicBezTo>
                  <a:pt x="1" y="103"/>
                  <a:pt x="3" y="102"/>
                  <a:pt x="4" y="103"/>
                </a:cubicBezTo>
                <a:cubicBezTo>
                  <a:pt x="4" y="102"/>
                  <a:pt x="5" y="102"/>
                  <a:pt x="5" y="102"/>
                </a:cubicBezTo>
                <a:cubicBezTo>
                  <a:pt x="6" y="102"/>
                  <a:pt x="6" y="102"/>
                  <a:pt x="7" y="102"/>
                </a:cubicBezTo>
                <a:cubicBezTo>
                  <a:pt x="6" y="102"/>
                  <a:pt x="5" y="103"/>
                  <a:pt x="5" y="103"/>
                </a:cubicBezTo>
                <a:cubicBezTo>
                  <a:pt x="4" y="103"/>
                  <a:pt x="4" y="103"/>
                  <a:pt x="3" y="103"/>
                </a:cubicBezTo>
                <a:cubicBezTo>
                  <a:pt x="3" y="104"/>
                  <a:pt x="4" y="104"/>
                  <a:pt x="5" y="104"/>
                </a:cubicBezTo>
                <a:cubicBezTo>
                  <a:pt x="7" y="105"/>
                  <a:pt x="8" y="103"/>
                  <a:pt x="9" y="103"/>
                </a:cubicBezTo>
                <a:cubicBezTo>
                  <a:pt x="10" y="104"/>
                  <a:pt x="12" y="105"/>
                  <a:pt x="13" y="104"/>
                </a:cubicBezTo>
                <a:cubicBezTo>
                  <a:pt x="13" y="103"/>
                  <a:pt x="12" y="103"/>
                  <a:pt x="12" y="103"/>
                </a:cubicBezTo>
                <a:cubicBezTo>
                  <a:pt x="12" y="102"/>
                  <a:pt x="12" y="102"/>
                  <a:pt x="12" y="101"/>
                </a:cubicBezTo>
                <a:cubicBezTo>
                  <a:pt x="12" y="101"/>
                  <a:pt x="12" y="101"/>
                  <a:pt x="12" y="101"/>
                </a:cubicBezTo>
                <a:cubicBezTo>
                  <a:pt x="12" y="101"/>
                  <a:pt x="12" y="101"/>
                  <a:pt x="12" y="101"/>
                </a:cubicBezTo>
                <a:cubicBezTo>
                  <a:pt x="12" y="101"/>
                  <a:pt x="13" y="101"/>
                  <a:pt x="12" y="101"/>
                </a:cubicBezTo>
                <a:cubicBezTo>
                  <a:pt x="13" y="101"/>
                  <a:pt x="14" y="102"/>
                  <a:pt x="15" y="102"/>
                </a:cubicBezTo>
                <a:cubicBezTo>
                  <a:pt x="15" y="101"/>
                  <a:pt x="15" y="100"/>
                  <a:pt x="16" y="101"/>
                </a:cubicBezTo>
                <a:cubicBezTo>
                  <a:pt x="16" y="101"/>
                  <a:pt x="17" y="101"/>
                  <a:pt x="17" y="102"/>
                </a:cubicBezTo>
                <a:cubicBezTo>
                  <a:pt x="16" y="103"/>
                  <a:pt x="15" y="103"/>
                  <a:pt x="15" y="104"/>
                </a:cubicBezTo>
                <a:cubicBezTo>
                  <a:pt x="16" y="104"/>
                  <a:pt x="17" y="104"/>
                  <a:pt x="19" y="105"/>
                </a:cubicBezTo>
                <a:cubicBezTo>
                  <a:pt x="20" y="104"/>
                  <a:pt x="20" y="103"/>
                  <a:pt x="20" y="102"/>
                </a:cubicBezTo>
                <a:cubicBezTo>
                  <a:pt x="19" y="102"/>
                  <a:pt x="19" y="102"/>
                  <a:pt x="18" y="102"/>
                </a:cubicBezTo>
                <a:cubicBezTo>
                  <a:pt x="18" y="101"/>
                  <a:pt x="17" y="100"/>
                  <a:pt x="18" y="100"/>
                </a:cubicBezTo>
                <a:cubicBezTo>
                  <a:pt x="18" y="100"/>
                  <a:pt x="18" y="100"/>
                  <a:pt x="18" y="100"/>
                </a:cubicBezTo>
                <a:cubicBezTo>
                  <a:pt x="19" y="100"/>
                  <a:pt x="19" y="100"/>
                  <a:pt x="19" y="100"/>
                </a:cubicBezTo>
                <a:cubicBezTo>
                  <a:pt x="19" y="100"/>
                  <a:pt x="20" y="100"/>
                  <a:pt x="20" y="100"/>
                </a:cubicBezTo>
                <a:cubicBezTo>
                  <a:pt x="20" y="99"/>
                  <a:pt x="20" y="99"/>
                  <a:pt x="20" y="99"/>
                </a:cubicBezTo>
                <a:cubicBezTo>
                  <a:pt x="21" y="99"/>
                  <a:pt x="21" y="99"/>
                  <a:pt x="21" y="99"/>
                </a:cubicBezTo>
                <a:cubicBezTo>
                  <a:pt x="21" y="99"/>
                  <a:pt x="22" y="99"/>
                  <a:pt x="22" y="99"/>
                </a:cubicBezTo>
                <a:cubicBezTo>
                  <a:pt x="23" y="99"/>
                  <a:pt x="23" y="99"/>
                  <a:pt x="23" y="99"/>
                </a:cubicBezTo>
                <a:cubicBezTo>
                  <a:pt x="22" y="100"/>
                  <a:pt x="22" y="100"/>
                  <a:pt x="22" y="100"/>
                </a:cubicBezTo>
                <a:cubicBezTo>
                  <a:pt x="23" y="101"/>
                  <a:pt x="23" y="100"/>
                  <a:pt x="24" y="100"/>
                </a:cubicBezTo>
                <a:cubicBezTo>
                  <a:pt x="24" y="100"/>
                  <a:pt x="24" y="100"/>
                  <a:pt x="24" y="100"/>
                </a:cubicBezTo>
                <a:cubicBezTo>
                  <a:pt x="23" y="101"/>
                  <a:pt x="23" y="101"/>
                  <a:pt x="23" y="102"/>
                </a:cubicBezTo>
                <a:cubicBezTo>
                  <a:pt x="22" y="102"/>
                  <a:pt x="21" y="102"/>
                  <a:pt x="21" y="103"/>
                </a:cubicBezTo>
                <a:cubicBezTo>
                  <a:pt x="21" y="103"/>
                  <a:pt x="20" y="104"/>
                  <a:pt x="20" y="104"/>
                </a:cubicBezTo>
                <a:cubicBezTo>
                  <a:pt x="20" y="105"/>
                  <a:pt x="23" y="104"/>
                  <a:pt x="24" y="105"/>
                </a:cubicBezTo>
                <a:cubicBezTo>
                  <a:pt x="24" y="105"/>
                  <a:pt x="24" y="104"/>
                  <a:pt x="25" y="105"/>
                </a:cubicBezTo>
                <a:cubicBezTo>
                  <a:pt x="25" y="106"/>
                  <a:pt x="26" y="106"/>
                  <a:pt x="26" y="107"/>
                </a:cubicBezTo>
                <a:cubicBezTo>
                  <a:pt x="27" y="107"/>
                  <a:pt x="27" y="106"/>
                  <a:pt x="28" y="106"/>
                </a:cubicBezTo>
                <a:cubicBezTo>
                  <a:pt x="28" y="107"/>
                  <a:pt x="29" y="108"/>
                  <a:pt x="29" y="109"/>
                </a:cubicBezTo>
                <a:cubicBezTo>
                  <a:pt x="29" y="109"/>
                  <a:pt x="31" y="108"/>
                  <a:pt x="31" y="109"/>
                </a:cubicBezTo>
                <a:cubicBezTo>
                  <a:pt x="30" y="109"/>
                  <a:pt x="30" y="110"/>
                  <a:pt x="29" y="110"/>
                </a:cubicBezTo>
                <a:cubicBezTo>
                  <a:pt x="31" y="110"/>
                  <a:pt x="31" y="109"/>
                  <a:pt x="33" y="108"/>
                </a:cubicBezTo>
                <a:cubicBezTo>
                  <a:pt x="33" y="109"/>
                  <a:pt x="31" y="110"/>
                  <a:pt x="31" y="111"/>
                </a:cubicBezTo>
                <a:cubicBezTo>
                  <a:pt x="30" y="111"/>
                  <a:pt x="30" y="111"/>
                  <a:pt x="30" y="111"/>
                </a:cubicBezTo>
                <a:cubicBezTo>
                  <a:pt x="30" y="112"/>
                  <a:pt x="30" y="112"/>
                  <a:pt x="29" y="112"/>
                </a:cubicBezTo>
                <a:cubicBezTo>
                  <a:pt x="28" y="112"/>
                  <a:pt x="28" y="111"/>
                  <a:pt x="27" y="112"/>
                </a:cubicBezTo>
                <a:cubicBezTo>
                  <a:pt x="26" y="112"/>
                  <a:pt x="28" y="112"/>
                  <a:pt x="28" y="113"/>
                </a:cubicBezTo>
                <a:cubicBezTo>
                  <a:pt x="27" y="113"/>
                  <a:pt x="27" y="113"/>
                  <a:pt x="27" y="114"/>
                </a:cubicBezTo>
                <a:cubicBezTo>
                  <a:pt x="26" y="113"/>
                  <a:pt x="26" y="114"/>
                  <a:pt x="25" y="114"/>
                </a:cubicBezTo>
                <a:cubicBezTo>
                  <a:pt x="26" y="113"/>
                  <a:pt x="25" y="112"/>
                  <a:pt x="23" y="112"/>
                </a:cubicBezTo>
                <a:cubicBezTo>
                  <a:pt x="23" y="112"/>
                  <a:pt x="23" y="112"/>
                  <a:pt x="22" y="113"/>
                </a:cubicBezTo>
                <a:cubicBezTo>
                  <a:pt x="21" y="113"/>
                  <a:pt x="19" y="114"/>
                  <a:pt x="20" y="115"/>
                </a:cubicBezTo>
                <a:cubicBezTo>
                  <a:pt x="21" y="114"/>
                  <a:pt x="21" y="114"/>
                  <a:pt x="22" y="114"/>
                </a:cubicBezTo>
                <a:cubicBezTo>
                  <a:pt x="22" y="114"/>
                  <a:pt x="22" y="114"/>
                  <a:pt x="22" y="114"/>
                </a:cubicBezTo>
                <a:cubicBezTo>
                  <a:pt x="21" y="115"/>
                  <a:pt x="21" y="116"/>
                  <a:pt x="19" y="116"/>
                </a:cubicBezTo>
                <a:cubicBezTo>
                  <a:pt x="19" y="115"/>
                  <a:pt x="19" y="115"/>
                  <a:pt x="19" y="114"/>
                </a:cubicBezTo>
                <a:cubicBezTo>
                  <a:pt x="20" y="114"/>
                  <a:pt x="20" y="114"/>
                  <a:pt x="20" y="113"/>
                </a:cubicBezTo>
                <a:cubicBezTo>
                  <a:pt x="20" y="113"/>
                  <a:pt x="21" y="113"/>
                  <a:pt x="21" y="113"/>
                </a:cubicBezTo>
                <a:cubicBezTo>
                  <a:pt x="21" y="112"/>
                  <a:pt x="20" y="112"/>
                  <a:pt x="20" y="112"/>
                </a:cubicBezTo>
                <a:cubicBezTo>
                  <a:pt x="21" y="112"/>
                  <a:pt x="21" y="111"/>
                  <a:pt x="22" y="111"/>
                </a:cubicBezTo>
                <a:cubicBezTo>
                  <a:pt x="23" y="109"/>
                  <a:pt x="23" y="109"/>
                  <a:pt x="23" y="108"/>
                </a:cubicBezTo>
                <a:cubicBezTo>
                  <a:pt x="24" y="109"/>
                  <a:pt x="25" y="108"/>
                  <a:pt x="26" y="108"/>
                </a:cubicBezTo>
                <a:cubicBezTo>
                  <a:pt x="25" y="107"/>
                  <a:pt x="26" y="107"/>
                  <a:pt x="26" y="107"/>
                </a:cubicBezTo>
                <a:cubicBezTo>
                  <a:pt x="25" y="107"/>
                  <a:pt x="25" y="107"/>
                  <a:pt x="25" y="107"/>
                </a:cubicBezTo>
                <a:cubicBezTo>
                  <a:pt x="25" y="107"/>
                  <a:pt x="25" y="107"/>
                  <a:pt x="25" y="107"/>
                </a:cubicBezTo>
                <a:cubicBezTo>
                  <a:pt x="25" y="106"/>
                  <a:pt x="25" y="106"/>
                  <a:pt x="24" y="107"/>
                </a:cubicBezTo>
                <a:cubicBezTo>
                  <a:pt x="24" y="106"/>
                  <a:pt x="24" y="106"/>
                  <a:pt x="23" y="106"/>
                </a:cubicBezTo>
                <a:cubicBezTo>
                  <a:pt x="23" y="107"/>
                  <a:pt x="22" y="107"/>
                  <a:pt x="20" y="108"/>
                </a:cubicBezTo>
                <a:cubicBezTo>
                  <a:pt x="20" y="108"/>
                  <a:pt x="19" y="109"/>
                  <a:pt x="19" y="109"/>
                </a:cubicBezTo>
                <a:cubicBezTo>
                  <a:pt x="19" y="110"/>
                  <a:pt x="20" y="110"/>
                  <a:pt x="20" y="110"/>
                </a:cubicBezTo>
                <a:cubicBezTo>
                  <a:pt x="20" y="110"/>
                  <a:pt x="19" y="110"/>
                  <a:pt x="19" y="111"/>
                </a:cubicBezTo>
                <a:cubicBezTo>
                  <a:pt x="19" y="111"/>
                  <a:pt x="20" y="111"/>
                  <a:pt x="19" y="111"/>
                </a:cubicBezTo>
                <a:cubicBezTo>
                  <a:pt x="19" y="111"/>
                  <a:pt x="18" y="111"/>
                  <a:pt x="18" y="111"/>
                </a:cubicBezTo>
                <a:cubicBezTo>
                  <a:pt x="19" y="110"/>
                  <a:pt x="19" y="110"/>
                  <a:pt x="19" y="109"/>
                </a:cubicBezTo>
                <a:cubicBezTo>
                  <a:pt x="17" y="109"/>
                  <a:pt x="17" y="109"/>
                  <a:pt x="15" y="109"/>
                </a:cubicBezTo>
                <a:cubicBezTo>
                  <a:pt x="15" y="110"/>
                  <a:pt x="15" y="111"/>
                  <a:pt x="14" y="110"/>
                </a:cubicBezTo>
                <a:cubicBezTo>
                  <a:pt x="13" y="110"/>
                  <a:pt x="13" y="110"/>
                  <a:pt x="12" y="110"/>
                </a:cubicBezTo>
                <a:cubicBezTo>
                  <a:pt x="11" y="110"/>
                  <a:pt x="11" y="110"/>
                  <a:pt x="10" y="109"/>
                </a:cubicBezTo>
                <a:cubicBezTo>
                  <a:pt x="10" y="110"/>
                  <a:pt x="9" y="110"/>
                  <a:pt x="8" y="110"/>
                </a:cubicBezTo>
                <a:cubicBezTo>
                  <a:pt x="8" y="111"/>
                  <a:pt x="10" y="111"/>
                  <a:pt x="9" y="111"/>
                </a:cubicBezTo>
                <a:cubicBezTo>
                  <a:pt x="8" y="112"/>
                  <a:pt x="8" y="112"/>
                  <a:pt x="7" y="113"/>
                </a:cubicBezTo>
                <a:cubicBezTo>
                  <a:pt x="7" y="112"/>
                  <a:pt x="7" y="112"/>
                  <a:pt x="7" y="112"/>
                </a:cubicBezTo>
                <a:cubicBezTo>
                  <a:pt x="6" y="112"/>
                  <a:pt x="7" y="113"/>
                  <a:pt x="6" y="113"/>
                </a:cubicBezTo>
                <a:cubicBezTo>
                  <a:pt x="5" y="113"/>
                  <a:pt x="4" y="113"/>
                  <a:pt x="3" y="115"/>
                </a:cubicBezTo>
                <a:cubicBezTo>
                  <a:pt x="3" y="115"/>
                  <a:pt x="2" y="116"/>
                  <a:pt x="2" y="117"/>
                </a:cubicBezTo>
                <a:cubicBezTo>
                  <a:pt x="3" y="117"/>
                  <a:pt x="4" y="117"/>
                  <a:pt x="5" y="118"/>
                </a:cubicBezTo>
                <a:cubicBezTo>
                  <a:pt x="4" y="118"/>
                  <a:pt x="4" y="118"/>
                  <a:pt x="4" y="119"/>
                </a:cubicBezTo>
                <a:cubicBezTo>
                  <a:pt x="4" y="120"/>
                  <a:pt x="5" y="118"/>
                  <a:pt x="5" y="120"/>
                </a:cubicBezTo>
                <a:cubicBezTo>
                  <a:pt x="6" y="120"/>
                  <a:pt x="6" y="120"/>
                  <a:pt x="7" y="120"/>
                </a:cubicBezTo>
                <a:cubicBezTo>
                  <a:pt x="7" y="121"/>
                  <a:pt x="6" y="120"/>
                  <a:pt x="6" y="121"/>
                </a:cubicBezTo>
                <a:cubicBezTo>
                  <a:pt x="6" y="122"/>
                  <a:pt x="7" y="121"/>
                  <a:pt x="7" y="122"/>
                </a:cubicBezTo>
                <a:cubicBezTo>
                  <a:pt x="8" y="122"/>
                  <a:pt x="7" y="121"/>
                  <a:pt x="8" y="121"/>
                </a:cubicBezTo>
                <a:cubicBezTo>
                  <a:pt x="8" y="122"/>
                  <a:pt x="8" y="123"/>
                  <a:pt x="7" y="123"/>
                </a:cubicBezTo>
                <a:cubicBezTo>
                  <a:pt x="7" y="124"/>
                  <a:pt x="7" y="124"/>
                  <a:pt x="7" y="125"/>
                </a:cubicBezTo>
                <a:cubicBezTo>
                  <a:pt x="7" y="125"/>
                  <a:pt x="6" y="125"/>
                  <a:pt x="6" y="126"/>
                </a:cubicBezTo>
                <a:cubicBezTo>
                  <a:pt x="5" y="126"/>
                  <a:pt x="6" y="127"/>
                  <a:pt x="5" y="127"/>
                </a:cubicBezTo>
                <a:cubicBezTo>
                  <a:pt x="4" y="127"/>
                  <a:pt x="4" y="126"/>
                  <a:pt x="4" y="126"/>
                </a:cubicBezTo>
                <a:cubicBezTo>
                  <a:pt x="3" y="126"/>
                  <a:pt x="3" y="126"/>
                  <a:pt x="2" y="126"/>
                </a:cubicBezTo>
                <a:cubicBezTo>
                  <a:pt x="2" y="127"/>
                  <a:pt x="2" y="128"/>
                  <a:pt x="3" y="128"/>
                </a:cubicBezTo>
                <a:cubicBezTo>
                  <a:pt x="3" y="128"/>
                  <a:pt x="3" y="129"/>
                  <a:pt x="3" y="129"/>
                </a:cubicBezTo>
                <a:cubicBezTo>
                  <a:pt x="3" y="129"/>
                  <a:pt x="5" y="128"/>
                  <a:pt x="5" y="129"/>
                </a:cubicBezTo>
                <a:cubicBezTo>
                  <a:pt x="5" y="130"/>
                  <a:pt x="4" y="130"/>
                  <a:pt x="4" y="130"/>
                </a:cubicBezTo>
                <a:cubicBezTo>
                  <a:pt x="3" y="131"/>
                  <a:pt x="2" y="132"/>
                  <a:pt x="2" y="132"/>
                </a:cubicBezTo>
                <a:cubicBezTo>
                  <a:pt x="2" y="133"/>
                  <a:pt x="2" y="133"/>
                  <a:pt x="2" y="134"/>
                </a:cubicBezTo>
                <a:cubicBezTo>
                  <a:pt x="1" y="134"/>
                  <a:pt x="1" y="135"/>
                  <a:pt x="1" y="135"/>
                </a:cubicBezTo>
                <a:cubicBezTo>
                  <a:pt x="2" y="135"/>
                  <a:pt x="1" y="136"/>
                  <a:pt x="1" y="136"/>
                </a:cubicBezTo>
                <a:cubicBezTo>
                  <a:pt x="1" y="136"/>
                  <a:pt x="2" y="136"/>
                  <a:pt x="2" y="137"/>
                </a:cubicBezTo>
                <a:cubicBezTo>
                  <a:pt x="1" y="137"/>
                  <a:pt x="1" y="137"/>
                  <a:pt x="1" y="138"/>
                </a:cubicBezTo>
                <a:cubicBezTo>
                  <a:pt x="2" y="138"/>
                  <a:pt x="2" y="137"/>
                  <a:pt x="3" y="137"/>
                </a:cubicBezTo>
                <a:cubicBezTo>
                  <a:pt x="4" y="137"/>
                  <a:pt x="3" y="137"/>
                  <a:pt x="3" y="136"/>
                </a:cubicBezTo>
                <a:cubicBezTo>
                  <a:pt x="3" y="136"/>
                  <a:pt x="4" y="136"/>
                  <a:pt x="5" y="136"/>
                </a:cubicBezTo>
                <a:cubicBezTo>
                  <a:pt x="5" y="135"/>
                  <a:pt x="6" y="134"/>
                  <a:pt x="6" y="134"/>
                </a:cubicBezTo>
                <a:cubicBezTo>
                  <a:pt x="6" y="133"/>
                  <a:pt x="6" y="133"/>
                  <a:pt x="7" y="133"/>
                </a:cubicBezTo>
                <a:cubicBezTo>
                  <a:pt x="7" y="134"/>
                  <a:pt x="6" y="134"/>
                  <a:pt x="7" y="135"/>
                </a:cubicBezTo>
                <a:cubicBezTo>
                  <a:pt x="7" y="134"/>
                  <a:pt x="8" y="134"/>
                  <a:pt x="8" y="134"/>
                </a:cubicBezTo>
                <a:cubicBezTo>
                  <a:pt x="9" y="134"/>
                  <a:pt x="8" y="133"/>
                  <a:pt x="9" y="133"/>
                </a:cubicBezTo>
                <a:cubicBezTo>
                  <a:pt x="10" y="133"/>
                  <a:pt x="11" y="133"/>
                  <a:pt x="11" y="134"/>
                </a:cubicBezTo>
                <a:cubicBezTo>
                  <a:pt x="10" y="135"/>
                  <a:pt x="7" y="135"/>
                  <a:pt x="7" y="137"/>
                </a:cubicBezTo>
                <a:cubicBezTo>
                  <a:pt x="8" y="137"/>
                  <a:pt x="8" y="136"/>
                  <a:pt x="8" y="137"/>
                </a:cubicBezTo>
                <a:cubicBezTo>
                  <a:pt x="8" y="137"/>
                  <a:pt x="8" y="138"/>
                  <a:pt x="9" y="137"/>
                </a:cubicBezTo>
                <a:cubicBezTo>
                  <a:pt x="10" y="137"/>
                  <a:pt x="9" y="137"/>
                  <a:pt x="9" y="136"/>
                </a:cubicBezTo>
                <a:cubicBezTo>
                  <a:pt x="10" y="136"/>
                  <a:pt x="10" y="136"/>
                  <a:pt x="11" y="136"/>
                </a:cubicBezTo>
                <a:cubicBezTo>
                  <a:pt x="11" y="136"/>
                  <a:pt x="12" y="136"/>
                  <a:pt x="12" y="137"/>
                </a:cubicBezTo>
                <a:cubicBezTo>
                  <a:pt x="11" y="137"/>
                  <a:pt x="11" y="138"/>
                  <a:pt x="10" y="138"/>
                </a:cubicBezTo>
                <a:cubicBezTo>
                  <a:pt x="11" y="139"/>
                  <a:pt x="11" y="138"/>
                  <a:pt x="12" y="138"/>
                </a:cubicBezTo>
                <a:cubicBezTo>
                  <a:pt x="12" y="137"/>
                  <a:pt x="14" y="138"/>
                  <a:pt x="14" y="137"/>
                </a:cubicBezTo>
                <a:cubicBezTo>
                  <a:pt x="13" y="136"/>
                  <a:pt x="13" y="135"/>
                  <a:pt x="13" y="135"/>
                </a:cubicBezTo>
                <a:cubicBezTo>
                  <a:pt x="13" y="134"/>
                  <a:pt x="14" y="134"/>
                  <a:pt x="14" y="134"/>
                </a:cubicBezTo>
                <a:cubicBezTo>
                  <a:pt x="14" y="133"/>
                  <a:pt x="13" y="133"/>
                  <a:pt x="14" y="132"/>
                </a:cubicBezTo>
                <a:cubicBezTo>
                  <a:pt x="14" y="133"/>
                  <a:pt x="14" y="133"/>
                  <a:pt x="15" y="134"/>
                </a:cubicBezTo>
                <a:cubicBezTo>
                  <a:pt x="15" y="133"/>
                  <a:pt x="15" y="133"/>
                  <a:pt x="16" y="133"/>
                </a:cubicBezTo>
                <a:cubicBezTo>
                  <a:pt x="16" y="133"/>
                  <a:pt x="16" y="133"/>
                  <a:pt x="16" y="133"/>
                </a:cubicBezTo>
                <a:cubicBezTo>
                  <a:pt x="17" y="134"/>
                  <a:pt x="17" y="134"/>
                  <a:pt x="18" y="135"/>
                </a:cubicBezTo>
                <a:cubicBezTo>
                  <a:pt x="18" y="135"/>
                  <a:pt x="18" y="134"/>
                  <a:pt x="19" y="134"/>
                </a:cubicBezTo>
                <a:cubicBezTo>
                  <a:pt x="19" y="135"/>
                  <a:pt x="19" y="136"/>
                  <a:pt x="20" y="136"/>
                </a:cubicBezTo>
                <a:cubicBezTo>
                  <a:pt x="21" y="136"/>
                  <a:pt x="21" y="136"/>
                  <a:pt x="22" y="135"/>
                </a:cubicBezTo>
                <a:cubicBezTo>
                  <a:pt x="20" y="135"/>
                  <a:pt x="22" y="134"/>
                  <a:pt x="22" y="133"/>
                </a:cubicBezTo>
                <a:cubicBezTo>
                  <a:pt x="21" y="133"/>
                  <a:pt x="21" y="134"/>
                  <a:pt x="20" y="134"/>
                </a:cubicBezTo>
                <a:cubicBezTo>
                  <a:pt x="20" y="133"/>
                  <a:pt x="20" y="132"/>
                  <a:pt x="21" y="132"/>
                </a:cubicBezTo>
                <a:cubicBezTo>
                  <a:pt x="22" y="132"/>
                  <a:pt x="21" y="133"/>
                  <a:pt x="22" y="133"/>
                </a:cubicBezTo>
                <a:cubicBezTo>
                  <a:pt x="23" y="132"/>
                  <a:pt x="22" y="132"/>
                  <a:pt x="22" y="131"/>
                </a:cubicBezTo>
                <a:cubicBezTo>
                  <a:pt x="23" y="131"/>
                  <a:pt x="23" y="130"/>
                  <a:pt x="24" y="130"/>
                </a:cubicBezTo>
                <a:cubicBezTo>
                  <a:pt x="24" y="131"/>
                  <a:pt x="23" y="131"/>
                  <a:pt x="24" y="132"/>
                </a:cubicBezTo>
                <a:cubicBezTo>
                  <a:pt x="22" y="132"/>
                  <a:pt x="23" y="133"/>
                  <a:pt x="22" y="134"/>
                </a:cubicBezTo>
                <a:cubicBezTo>
                  <a:pt x="23" y="134"/>
                  <a:pt x="24" y="134"/>
                  <a:pt x="25" y="134"/>
                </a:cubicBezTo>
                <a:cubicBezTo>
                  <a:pt x="24" y="133"/>
                  <a:pt x="24" y="133"/>
                  <a:pt x="23" y="133"/>
                </a:cubicBezTo>
                <a:cubicBezTo>
                  <a:pt x="24" y="133"/>
                  <a:pt x="24" y="132"/>
                  <a:pt x="25" y="132"/>
                </a:cubicBezTo>
                <a:cubicBezTo>
                  <a:pt x="25" y="132"/>
                  <a:pt x="25" y="131"/>
                  <a:pt x="25" y="130"/>
                </a:cubicBezTo>
                <a:cubicBezTo>
                  <a:pt x="25" y="130"/>
                  <a:pt x="24" y="130"/>
                  <a:pt x="24" y="129"/>
                </a:cubicBezTo>
                <a:cubicBezTo>
                  <a:pt x="24" y="129"/>
                  <a:pt x="24" y="128"/>
                  <a:pt x="24" y="128"/>
                </a:cubicBezTo>
                <a:cubicBezTo>
                  <a:pt x="25" y="128"/>
                  <a:pt x="24" y="129"/>
                  <a:pt x="25" y="129"/>
                </a:cubicBezTo>
                <a:cubicBezTo>
                  <a:pt x="25" y="129"/>
                  <a:pt x="25" y="128"/>
                  <a:pt x="25" y="128"/>
                </a:cubicBezTo>
                <a:cubicBezTo>
                  <a:pt x="25" y="129"/>
                  <a:pt x="25" y="130"/>
                  <a:pt x="26" y="130"/>
                </a:cubicBezTo>
                <a:cubicBezTo>
                  <a:pt x="26" y="130"/>
                  <a:pt x="26" y="129"/>
                  <a:pt x="27" y="129"/>
                </a:cubicBezTo>
                <a:cubicBezTo>
                  <a:pt x="27" y="129"/>
                  <a:pt x="28" y="129"/>
                  <a:pt x="29" y="129"/>
                </a:cubicBezTo>
                <a:cubicBezTo>
                  <a:pt x="29" y="129"/>
                  <a:pt x="29" y="129"/>
                  <a:pt x="29" y="129"/>
                </a:cubicBezTo>
                <a:cubicBezTo>
                  <a:pt x="29" y="128"/>
                  <a:pt x="32" y="128"/>
                  <a:pt x="31" y="127"/>
                </a:cubicBezTo>
                <a:cubicBezTo>
                  <a:pt x="31" y="128"/>
                  <a:pt x="30" y="128"/>
                  <a:pt x="29" y="127"/>
                </a:cubicBezTo>
                <a:cubicBezTo>
                  <a:pt x="29" y="126"/>
                  <a:pt x="29" y="126"/>
                  <a:pt x="30" y="126"/>
                </a:cubicBezTo>
                <a:cubicBezTo>
                  <a:pt x="31" y="126"/>
                  <a:pt x="30" y="127"/>
                  <a:pt x="31" y="126"/>
                </a:cubicBezTo>
                <a:cubicBezTo>
                  <a:pt x="32" y="126"/>
                  <a:pt x="31" y="125"/>
                  <a:pt x="32" y="125"/>
                </a:cubicBezTo>
                <a:cubicBezTo>
                  <a:pt x="32" y="125"/>
                  <a:pt x="32" y="126"/>
                  <a:pt x="33" y="126"/>
                </a:cubicBezTo>
                <a:cubicBezTo>
                  <a:pt x="33" y="126"/>
                  <a:pt x="33" y="126"/>
                  <a:pt x="34" y="126"/>
                </a:cubicBezTo>
                <a:cubicBezTo>
                  <a:pt x="34" y="126"/>
                  <a:pt x="34" y="126"/>
                  <a:pt x="34" y="127"/>
                </a:cubicBezTo>
                <a:cubicBezTo>
                  <a:pt x="35" y="128"/>
                  <a:pt x="34" y="130"/>
                  <a:pt x="36" y="131"/>
                </a:cubicBezTo>
                <a:cubicBezTo>
                  <a:pt x="37" y="130"/>
                  <a:pt x="36" y="130"/>
                  <a:pt x="36" y="129"/>
                </a:cubicBezTo>
                <a:cubicBezTo>
                  <a:pt x="37" y="129"/>
                  <a:pt x="37" y="129"/>
                  <a:pt x="39" y="129"/>
                </a:cubicBezTo>
                <a:cubicBezTo>
                  <a:pt x="39" y="127"/>
                  <a:pt x="38" y="127"/>
                  <a:pt x="38" y="126"/>
                </a:cubicBezTo>
                <a:cubicBezTo>
                  <a:pt x="38" y="125"/>
                  <a:pt x="40" y="125"/>
                  <a:pt x="40" y="124"/>
                </a:cubicBezTo>
                <a:cubicBezTo>
                  <a:pt x="43" y="124"/>
                  <a:pt x="41" y="127"/>
                  <a:pt x="42" y="126"/>
                </a:cubicBezTo>
                <a:cubicBezTo>
                  <a:pt x="42" y="126"/>
                  <a:pt x="42" y="125"/>
                  <a:pt x="42" y="124"/>
                </a:cubicBezTo>
                <a:cubicBezTo>
                  <a:pt x="43" y="125"/>
                  <a:pt x="43" y="125"/>
                  <a:pt x="43" y="125"/>
                </a:cubicBezTo>
                <a:cubicBezTo>
                  <a:pt x="43" y="124"/>
                  <a:pt x="45" y="123"/>
                  <a:pt x="45" y="124"/>
                </a:cubicBezTo>
                <a:cubicBezTo>
                  <a:pt x="44" y="125"/>
                  <a:pt x="44" y="125"/>
                  <a:pt x="43" y="125"/>
                </a:cubicBezTo>
                <a:cubicBezTo>
                  <a:pt x="43" y="125"/>
                  <a:pt x="43" y="126"/>
                  <a:pt x="42" y="126"/>
                </a:cubicBezTo>
                <a:cubicBezTo>
                  <a:pt x="44" y="126"/>
                  <a:pt x="43" y="128"/>
                  <a:pt x="45" y="128"/>
                </a:cubicBezTo>
                <a:cubicBezTo>
                  <a:pt x="45" y="128"/>
                  <a:pt x="45" y="128"/>
                  <a:pt x="45" y="128"/>
                </a:cubicBezTo>
                <a:cubicBezTo>
                  <a:pt x="46" y="128"/>
                  <a:pt x="46" y="127"/>
                  <a:pt x="47" y="128"/>
                </a:cubicBezTo>
                <a:cubicBezTo>
                  <a:pt x="47" y="127"/>
                  <a:pt x="49" y="128"/>
                  <a:pt x="48" y="127"/>
                </a:cubicBezTo>
                <a:cubicBezTo>
                  <a:pt x="47" y="127"/>
                  <a:pt x="47" y="126"/>
                  <a:pt x="47" y="126"/>
                </a:cubicBezTo>
                <a:cubicBezTo>
                  <a:pt x="47" y="125"/>
                  <a:pt x="48" y="126"/>
                  <a:pt x="47" y="125"/>
                </a:cubicBezTo>
                <a:cubicBezTo>
                  <a:pt x="46" y="125"/>
                  <a:pt x="46" y="125"/>
                  <a:pt x="46" y="125"/>
                </a:cubicBezTo>
                <a:cubicBezTo>
                  <a:pt x="46" y="125"/>
                  <a:pt x="46" y="124"/>
                  <a:pt x="46" y="124"/>
                </a:cubicBezTo>
                <a:cubicBezTo>
                  <a:pt x="47" y="124"/>
                  <a:pt x="46" y="123"/>
                  <a:pt x="47" y="123"/>
                </a:cubicBezTo>
                <a:cubicBezTo>
                  <a:pt x="48" y="123"/>
                  <a:pt x="48" y="124"/>
                  <a:pt x="49" y="124"/>
                </a:cubicBezTo>
                <a:cubicBezTo>
                  <a:pt x="49" y="122"/>
                  <a:pt x="49" y="122"/>
                  <a:pt x="49" y="121"/>
                </a:cubicBezTo>
                <a:cubicBezTo>
                  <a:pt x="50" y="121"/>
                  <a:pt x="50" y="120"/>
                  <a:pt x="50" y="120"/>
                </a:cubicBezTo>
                <a:cubicBezTo>
                  <a:pt x="51" y="121"/>
                  <a:pt x="51" y="120"/>
                  <a:pt x="52" y="120"/>
                </a:cubicBezTo>
                <a:cubicBezTo>
                  <a:pt x="51" y="119"/>
                  <a:pt x="50" y="120"/>
                  <a:pt x="50" y="119"/>
                </a:cubicBezTo>
                <a:cubicBezTo>
                  <a:pt x="51" y="119"/>
                  <a:pt x="52" y="119"/>
                  <a:pt x="53" y="119"/>
                </a:cubicBezTo>
                <a:cubicBezTo>
                  <a:pt x="54" y="119"/>
                  <a:pt x="54" y="120"/>
                  <a:pt x="55" y="120"/>
                </a:cubicBezTo>
                <a:cubicBezTo>
                  <a:pt x="56" y="120"/>
                  <a:pt x="57" y="120"/>
                  <a:pt x="57" y="121"/>
                </a:cubicBezTo>
                <a:cubicBezTo>
                  <a:pt x="58" y="121"/>
                  <a:pt x="59" y="120"/>
                  <a:pt x="59" y="120"/>
                </a:cubicBezTo>
                <a:cubicBezTo>
                  <a:pt x="59" y="121"/>
                  <a:pt x="58" y="122"/>
                  <a:pt x="57" y="123"/>
                </a:cubicBezTo>
                <a:cubicBezTo>
                  <a:pt x="57" y="123"/>
                  <a:pt x="58" y="124"/>
                  <a:pt x="57" y="124"/>
                </a:cubicBezTo>
                <a:cubicBezTo>
                  <a:pt x="58" y="124"/>
                  <a:pt x="59" y="124"/>
                  <a:pt x="58" y="125"/>
                </a:cubicBezTo>
                <a:cubicBezTo>
                  <a:pt x="59" y="125"/>
                  <a:pt x="59" y="124"/>
                  <a:pt x="60" y="124"/>
                </a:cubicBezTo>
                <a:cubicBezTo>
                  <a:pt x="59" y="125"/>
                  <a:pt x="59" y="126"/>
                  <a:pt x="61" y="126"/>
                </a:cubicBezTo>
                <a:cubicBezTo>
                  <a:pt x="61" y="126"/>
                  <a:pt x="60" y="126"/>
                  <a:pt x="61" y="125"/>
                </a:cubicBezTo>
                <a:cubicBezTo>
                  <a:pt x="61" y="125"/>
                  <a:pt x="61" y="124"/>
                  <a:pt x="62" y="124"/>
                </a:cubicBezTo>
                <a:cubicBezTo>
                  <a:pt x="62" y="124"/>
                  <a:pt x="62" y="124"/>
                  <a:pt x="63" y="124"/>
                </a:cubicBezTo>
                <a:cubicBezTo>
                  <a:pt x="63" y="124"/>
                  <a:pt x="63" y="123"/>
                  <a:pt x="63" y="123"/>
                </a:cubicBezTo>
                <a:cubicBezTo>
                  <a:pt x="63" y="124"/>
                  <a:pt x="64" y="124"/>
                  <a:pt x="64" y="124"/>
                </a:cubicBezTo>
                <a:cubicBezTo>
                  <a:pt x="64" y="124"/>
                  <a:pt x="63" y="124"/>
                  <a:pt x="63" y="125"/>
                </a:cubicBezTo>
                <a:cubicBezTo>
                  <a:pt x="65" y="125"/>
                  <a:pt x="64" y="126"/>
                  <a:pt x="64" y="126"/>
                </a:cubicBezTo>
                <a:cubicBezTo>
                  <a:pt x="64" y="126"/>
                  <a:pt x="64" y="127"/>
                  <a:pt x="63" y="127"/>
                </a:cubicBezTo>
                <a:cubicBezTo>
                  <a:pt x="62" y="128"/>
                  <a:pt x="62" y="127"/>
                  <a:pt x="61" y="127"/>
                </a:cubicBezTo>
                <a:cubicBezTo>
                  <a:pt x="61" y="128"/>
                  <a:pt x="62" y="128"/>
                  <a:pt x="62" y="129"/>
                </a:cubicBezTo>
                <a:cubicBezTo>
                  <a:pt x="61" y="130"/>
                  <a:pt x="59" y="131"/>
                  <a:pt x="57" y="133"/>
                </a:cubicBezTo>
                <a:cubicBezTo>
                  <a:pt x="58" y="133"/>
                  <a:pt x="57" y="133"/>
                  <a:pt x="58" y="133"/>
                </a:cubicBezTo>
                <a:cubicBezTo>
                  <a:pt x="59" y="133"/>
                  <a:pt x="61" y="132"/>
                  <a:pt x="62" y="131"/>
                </a:cubicBezTo>
                <a:cubicBezTo>
                  <a:pt x="62" y="131"/>
                  <a:pt x="63" y="132"/>
                  <a:pt x="63" y="132"/>
                </a:cubicBezTo>
                <a:cubicBezTo>
                  <a:pt x="62" y="132"/>
                  <a:pt x="61" y="133"/>
                  <a:pt x="61" y="134"/>
                </a:cubicBezTo>
                <a:cubicBezTo>
                  <a:pt x="61" y="133"/>
                  <a:pt x="61" y="133"/>
                  <a:pt x="62" y="133"/>
                </a:cubicBezTo>
                <a:cubicBezTo>
                  <a:pt x="62" y="134"/>
                  <a:pt x="63" y="134"/>
                  <a:pt x="63" y="135"/>
                </a:cubicBezTo>
                <a:cubicBezTo>
                  <a:pt x="62" y="136"/>
                  <a:pt x="61" y="137"/>
                  <a:pt x="61" y="138"/>
                </a:cubicBezTo>
                <a:cubicBezTo>
                  <a:pt x="61" y="138"/>
                  <a:pt x="61" y="138"/>
                  <a:pt x="62" y="138"/>
                </a:cubicBezTo>
                <a:cubicBezTo>
                  <a:pt x="62" y="137"/>
                  <a:pt x="62" y="137"/>
                  <a:pt x="62" y="137"/>
                </a:cubicBezTo>
                <a:cubicBezTo>
                  <a:pt x="63" y="136"/>
                  <a:pt x="62" y="135"/>
                  <a:pt x="64" y="135"/>
                </a:cubicBezTo>
                <a:cubicBezTo>
                  <a:pt x="63" y="137"/>
                  <a:pt x="64" y="137"/>
                  <a:pt x="65" y="138"/>
                </a:cubicBezTo>
                <a:cubicBezTo>
                  <a:pt x="65" y="137"/>
                  <a:pt x="64" y="137"/>
                  <a:pt x="65" y="136"/>
                </a:cubicBezTo>
                <a:cubicBezTo>
                  <a:pt x="64" y="136"/>
                  <a:pt x="64" y="136"/>
                  <a:pt x="64" y="135"/>
                </a:cubicBezTo>
                <a:cubicBezTo>
                  <a:pt x="66" y="135"/>
                  <a:pt x="64" y="134"/>
                  <a:pt x="65" y="134"/>
                </a:cubicBezTo>
                <a:cubicBezTo>
                  <a:pt x="66" y="135"/>
                  <a:pt x="69" y="135"/>
                  <a:pt x="70" y="136"/>
                </a:cubicBezTo>
                <a:cubicBezTo>
                  <a:pt x="70" y="137"/>
                  <a:pt x="69" y="137"/>
                  <a:pt x="69" y="137"/>
                </a:cubicBezTo>
                <a:cubicBezTo>
                  <a:pt x="70" y="138"/>
                  <a:pt x="71" y="137"/>
                  <a:pt x="71" y="137"/>
                </a:cubicBezTo>
                <a:cubicBezTo>
                  <a:pt x="72" y="136"/>
                  <a:pt x="70" y="136"/>
                  <a:pt x="70" y="135"/>
                </a:cubicBezTo>
                <a:cubicBezTo>
                  <a:pt x="71" y="135"/>
                  <a:pt x="71" y="134"/>
                  <a:pt x="71" y="133"/>
                </a:cubicBezTo>
                <a:cubicBezTo>
                  <a:pt x="71" y="133"/>
                  <a:pt x="70" y="134"/>
                  <a:pt x="70" y="134"/>
                </a:cubicBezTo>
                <a:cubicBezTo>
                  <a:pt x="70" y="133"/>
                  <a:pt x="71" y="132"/>
                  <a:pt x="70" y="132"/>
                </a:cubicBezTo>
                <a:cubicBezTo>
                  <a:pt x="69" y="131"/>
                  <a:pt x="69" y="132"/>
                  <a:pt x="68" y="132"/>
                </a:cubicBezTo>
                <a:cubicBezTo>
                  <a:pt x="69" y="131"/>
                  <a:pt x="68" y="131"/>
                  <a:pt x="67" y="131"/>
                </a:cubicBezTo>
                <a:cubicBezTo>
                  <a:pt x="67" y="131"/>
                  <a:pt x="67" y="131"/>
                  <a:pt x="67" y="132"/>
                </a:cubicBezTo>
                <a:cubicBezTo>
                  <a:pt x="68" y="132"/>
                  <a:pt x="69" y="133"/>
                  <a:pt x="70" y="133"/>
                </a:cubicBezTo>
                <a:cubicBezTo>
                  <a:pt x="68" y="134"/>
                  <a:pt x="68" y="133"/>
                  <a:pt x="68" y="133"/>
                </a:cubicBezTo>
                <a:cubicBezTo>
                  <a:pt x="67" y="133"/>
                  <a:pt x="66" y="133"/>
                  <a:pt x="66" y="132"/>
                </a:cubicBezTo>
                <a:cubicBezTo>
                  <a:pt x="67" y="131"/>
                  <a:pt x="67" y="130"/>
                  <a:pt x="69" y="130"/>
                </a:cubicBezTo>
                <a:cubicBezTo>
                  <a:pt x="69" y="129"/>
                  <a:pt x="68" y="129"/>
                  <a:pt x="68" y="128"/>
                </a:cubicBezTo>
                <a:cubicBezTo>
                  <a:pt x="68" y="127"/>
                  <a:pt x="68" y="126"/>
                  <a:pt x="70" y="126"/>
                </a:cubicBezTo>
                <a:cubicBezTo>
                  <a:pt x="70" y="127"/>
                  <a:pt x="70" y="128"/>
                  <a:pt x="70" y="129"/>
                </a:cubicBezTo>
                <a:cubicBezTo>
                  <a:pt x="71" y="129"/>
                  <a:pt x="72" y="129"/>
                  <a:pt x="72" y="129"/>
                </a:cubicBezTo>
                <a:cubicBezTo>
                  <a:pt x="72" y="130"/>
                  <a:pt x="72" y="130"/>
                  <a:pt x="72" y="130"/>
                </a:cubicBezTo>
                <a:cubicBezTo>
                  <a:pt x="72" y="130"/>
                  <a:pt x="72" y="130"/>
                  <a:pt x="72" y="130"/>
                </a:cubicBezTo>
                <a:cubicBezTo>
                  <a:pt x="71" y="130"/>
                  <a:pt x="73" y="131"/>
                  <a:pt x="72" y="132"/>
                </a:cubicBezTo>
                <a:cubicBezTo>
                  <a:pt x="72" y="132"/>
                  <a:pt x="73" y="132"/>
                  <a:pt x="73" y="132"/>
                </a:cubicBezTo>
                <a:cubicBezTo>
                  <a:pt x="73" y="133"/>
                  <a:pt x="74" y="133"/>
                  <a:pt x="75" y="133"/>
                </a:cubicBezTo>
                <a:cubicBezTo>
                  <a:pt x="75" y="133"/>
                  <a:pt x="75" y="132"/>
                  <a:pt x="75" y="132"/>
                </a:cubicBezTo>
                <a:cubicBezTo>
                  <a:pt x="75" y="132"/>
                  <a:pt x="75" y="132"/>
                  <a:pt x="74" y="131"/>
                </a:cubicBezTo>
                <a:cubicBezTo>
                  <a:pt x="74" y="131"/>
                  <a:pt x="73" y="131"/>
                  <a:pt x="73" y="130"/>
                </a:cubicBezTo>
                <a:cubicBezTo>
                  <a:pt x="74" y="130"/>
                  <a:pt x="74" y="129"/>
                  <a:pt x="74" y="128"/>
                </a:cubicBezTo>
                <a:cubicBezTo>
                  <a:pt x="74" y="129"/>
                  <a:pt x="75" y="129"/>
                  <a:pt x="75" y="130"/>
                </a:cubicBezTo>
                <a:cubicBezTo>
                  <a:pt x="76" y="130"/>
                  <a:pt x="76" y="130"/>
                  <a:pt x="76" y="131"/>
                </a:cubicBezTo>
                <a:cubicBezTo>
                  <a:pt x="78" y="131"/>
                  <a:pt x="77" y="132"/>
                  <a:pt x="79" y="132"/>
                </a:cubicBezTo>
                <a:cubicBezTo>
                  <a:pt x="80" y="132"/>
                  <a:pt x="78" y="130"/>
                  <a:pt x="80" y="131"/>
                </a:cubicBezTo>
                <a:cubicBezTo>
                  <a:pt x="80" y="132"/>
                  <a:pt x="79" y="133"/>
                  <a:pt x="79" y="134"/>
                </a:cubicBezTo>
                <a:cubicBezTo>
                  <a:pt x="80" y="134"/>
                  <a:pt x="80" y="134"/>
                  <a:pt x="81" y="134"/>
                </a:cubicBezTo>
                <a:cubicBezTo>
                  <a:pt x="81" y="135"/>
                  <a:pt x="81" y="135"/>
                  <a:pt x="81" y="135"/>
                </a:cubicBezTo>
                <a:cubicBezTo>
                  <a:pt x="82" y="135"/>
                  <a:pt x="83" y="135"/>
                  <a:pt x="84" y="135"/>
                </a:cubicBezTo>
                <a:cubicBezTo>
                  <a:pt x="84" y="135"/>
                  <a:pt x="85" y="135"/>
                  <a:pt x="85" y="136"/>
                </a:cubicBezTo>
                <a:cubicBezTo>
                  <a:pt x="85" y="136"/>
                  <a:pt x="83" y="136"/>
                  <a:pt x="84" y="137"/>
                </a:cubicBezTo>
                <a:cubicBezTo>
                  <a:pt x="84" y="136"/>
                  <a:pt x="85" y="137"/>
                  <a:pt x="85" y="138"/>
                </a:cubicBezTo>
                <a:cubicBezTo>
                  <a:pt x="85" y="138"/>
                  <a:pt x="86" y="137"/>
                  <a:pt x="86" y="138"/>
                </a:cubicBezTo>
                <a:cubicBezTo>
                  <a:pt x="85" y="139"/>
                  <a:pt x="84" y="138"/>
                  <a:pt x="83" y="139"/>
                </a:cubicBezTo>
                <a:cubicBezTo>
                  <a:pt x="84" y="139"/>
                  <a:pt x="84" y="140"/>
                  <a:pt x="85" y="140"/>
                </a:cubicBezTo>
                <a:cubicBezTo>
                  <a:pt x="85" y="140"/>
                  <a:pt x="86" y="140"/>
                  <a:pt x="86" y="140"/>
                </a:cubicBezTo>
                <a:cubicBezTo>
                  <a:pt x="86" y="141"/>
                  <a:pt x="84" y="140"/>
                  <a:pt x="84" y="141"/>
                </a:cubicBezTo>
                <a:cubicBezTo>
                  <a:pt x="84" y="142"/>
                  <a:pt x="86" y="142"/>
                  <a:pt x="86" y="143"/>
                </a:cubicBezTo>
                <a:cubicBezTo>
                  <a:pt x="86" y="143"/>
                  <a:pt x="85" y="143"/>
                  <a:pt x="85" y="144"/>
                </a:cubicBezTo>
                <a:cubicBezTo>
                  <a:pt x="87" y="145"/>
                  <a:pt x="88" y="146"/>
                  <a:pt x="90" y="147"/>
                </a:cubicBezTo>
                <a:cubicBezTo>
                  <a:pt x="90" y="146"/>
                  <a:pt x="91" y="145"/>
                  <a:pt x="91" y="144"/>
                </a:cubicBezTo>
                <a:cubicBezTo>
                  <a:pt x="91" y="143"/>
                  <a:pt x="91" y="144"/>
                  <a:pt x="92" y="144"/>
                </a:cubicBezTo>
                <a:cubicBezTo>
                  <a:pt x="92" y="142"/>
                  <a:pt x="91" y="141"/>
                  <a:pt x="89" y="141"/>
                </a:cubicBezTo>
                <a:cubicBezTo>
                  <a:pt x="89" y="140"/>
                  <a:pt x="89" y="141"/>
                  <a:pt x="88" y="141"/>
                </a:cubicBezTo>
                <a:cubicBezTo>
                  <a:pt x="88" y="140"/>
                  <a:pt x="85" y="140"/>
                  <a:pt x="86" y="139"/>
                </a:cubicBezTo>
                <a:cubicBezTo>
                  <a:pt x="87" y="138"/>
                  <a:pt x="87" y="138"/>
                  <a:pt x="89" y="138"/>
                </a:cubicBezTo>
                <a:cubicBezTo>
                  <a:pt x="89" y="138"/>
                  <a:pt x="89" y="138"/>
                  <a:pt x="89" y="138"/>
                </a:cubicBezTo>
                <a:cubicBezTo>
                  <a:pt x="90" y="138"/>
                  <a:pt x="90" y="137"/>
                  <a:pt x="91" y="137"/>
                </a:cubicBezTo>
                <a:cubicBezTo>
                  <a:pt x="92" y="137"/>
                  <a:pt x="94" y="137"/>
                  <a:pt x="94" y="136"/>
                </a:cubicBezTo>
                <a:cubicBezTo>
                  <a:pt x="93" y="136"/>
                  <a:pt x="93" y="135"/>
                  <a:pt x="92" y="135"/>
                </a:cubicBezTo>
                <a:cubicBezTo>
                  <a:pt x="91" y="135"/>
                  <a:pt x="91" y="136"/>
                  <a:pt x="90" y="135"/>
                </a:cubicBezTo>
                <a:cubicBezTo>
                  <a:pt x="91" y="135"/>
                  <a:pt x="91" y="134"/>
                  <a:pt x="92" y="134"/>
                </a:cubicBezTo>
                <a:cubicBezTo>
                  <a:pt x="93" y="135"/>
                  <a:pt x="94" y="136"/>
                  <a:pt x="96" y="136"/>
                </a:cubicBezTo>
                <a:cubicBezTo>
                  <a:pt x="95" y="135"/>
                  <a:pt x="96" y="135"/>
                  <a:pt x="97" y="135"/>
                </a:cubicBezTo>
                <a:cubicBezTo>
                  <a:pt x="97" y="134"/>
                  <a:pt x="96" y="134"/>
                  <a:pt x="97" y="133"/>
                </a:cubicBezTo>
                <a:cubicBezTo>
                  <a:pt x="96" y="133"/>
                  <a:pt x="95" y="133"/>
                  <a:pt x="95" y="132"/>
                </a:cubicBezTo>
                <a:cubicBezTo>
                  <a:pt x="94" y="132"/>
                  <a:pt x="93" y="132"/>
                  <a:pt x="94" y="131"/>
                </a:cubicBezTo>
                <a:cubicBezTo>
                  <a:pt x="95" y="132"/>
                  <a:pt x="95" y="130"/>
                  <a:pt x="95" y="130"/>
                </a:cubicBezTo>
                <a:cubicBezTo>
                  <a:pt x="96" y="130"/>
                  <a:pt x="96" y="130"/>
                  <a:pt x="97" y="130"/>
                </a:cubicBezTo>
                <a:cubicBezTo>
                  <a:pt x="98" y="130"/>
                  <a:pt x="96" y="129"/>
                  <a:pt x="97" y="129"/>
                </a:cubicBezTo>
                <a:cubicBezTo>
                  <a:pt x="98" y="129"/>
                  <a:pt x="98" y="130"/>
                  <a:pt x="99" y="130"/>
                </a:cubicBezTo>
                <a:cubicBezTo>
                  <a:pt x="99" y="129"/>
                  <a:pt x="99" y="129"/>
                  <a:pt x="100" y="129"/>
                </a:cubicBezTo>
                <a:cubicBezTo>
                  <a:pt x="100" y="130"/>
                  <a:pt x="101" y="129"/>
                  <a:pt x="102" y="129"/>
                </a:cubicBezTo>
                <a:cubicBezTo>
                  <a:pt x="102" y="130"/>
                  <a:pt x="103" y="130"/>
                  <a:pt x="102" y="131"/>
                </a:cubicBezTo>
                <a:cubicBezTo>
                  <a:pt x="102" y="131"/>
                  <a:pt x="102" y="131"/>
                  <a:pt x="101" y="131"/>
                </a:cubicBezTo>
                <a:cubicBezTo>
                  <a:pt x="101" y="131"/>
                  <a:pt x="100" y="131"/>
                  <a:pt x="101" y="130"/>
                </a:cubicBezTo>
                <a:cubicBezTo>
                  <a:pt x="100" y="130"/>
                  <a:pt x="100" y="130"/>
                  <a:pt x="99" y="130"/>
                </a:cubicBezTo>
                <a:cubicBezTo>
                  <a:pt x="99" y="131"/>
                  <a:pt x="100" y="131"/>
                  <a:pt x="99" y="132"/>
                </a:cubicBezTo>
                <a:cubicBezTo>
                  <a:pt x="99" y="132"/>
                  <a:pt x="98" y="132"/>
                  <a:pt x="98" y="133"/>
                </a:cubicBezTo>
                <a:cubicBezTo>
                  <a:pt x="98" y="133"/>
                  <a:pt x="100" y="133"/>
                  <a:pt x="99" y="134"/>
                </a:cubicBezTo>
                <a:cubicBezTo>
                  <a:pt x="99" y="134"/>
                  <a:pt x="99" y="135"/>
                  <a:pt x="98" y="135"/>
                </a:cubicBezTo>
                <a:cubicBezTo>
                  <a:pt x="98" y="136"/>
                  <a:pt x="99" y="137"/>
                  <a:pt x="100" y="137"/>
                </a:cubicBezTo>
                <a:cubicBezTo>
                  <a:pt x="100" y="138"/>
                  <a:pt x="100" y="138"/>
                  <a:pt x="100" y="138"/>
                </a:cubicBezTo>
                <a:cubicBezTo>
                  <a:pt x="101" y="139"/>
                  <a:pt x="103" y="140"/>
                  <a:pt x="104" y="141"/>
                </a:cubicBezTo>
                <a:cubicBezTo>
                  <a:pt x="105" y="141"/>
                  <a:pt x="105" y="140"/>
                  <a:pt x="106" y="140"/>
                </a:cubicBezTo>
                <a:cubicBezTo>
                  <a:pt x="107" y="141"/>
                  <a:pt x="108" y="142"/>
                  <a:pt x="108" y="143"/>
                </a:cubicBezTo>
                <a:cubicBezTo>
                  <a:pt x="110" y="143"/>
                  <a:pt x="110" y="142"/>
                  <a:pt x="110" y="142"/>
                </a:cubicBezTo>
                <a:cubicBezTo>
                  <a:pt x="110" y="141"/>
                  <a:pt x="109" y="141"/>
                  <a:pt x="109" y="141"/>
                </a:cubicBezTo>
                <a:cubicBezTo>
                  <a:pt x="110" y="140"/>
                  <a:pt x="108" y="140"/>
                  <a:pt x="108" y="139"/>
                </a:cubicBezTo>
                <a:cubicBezTo>
                  <a:pt x="109" y="139"/>
                  <a:pt x="109" y="139"/>
                  <a:pt x="110" y="139"/>
                </a:cubicBezTo>
                <a:cubicBezTo>
                  <a:pt x="109" y="138"/>
                  <a:pt x="110" y="138"/>
                  <a:pt x="110" y="138"/>
                </a:cubicBezTo>
                <a:cubicBezTo>
                  <a:pt x="109" y="138"/>
                  <a:pt x="109" y="138"/>
                  <a:pt x="109" y="137"/>
                </a:cubicBezTo>
                <a:cubicBezTo>
                  <a:pt x="110" y="137"/>
                  <a:pt x="111" y="136"/>
                  <a:pt x="112" y="137"/>
                </a:cubicBezTo>
                <a:cubicBezTo>
                  <a:pt x="112" y="138"/>
                  <a:pt x="112" y="137"/>
                  <a:pt x="112" y="138"/>
                </a:cubicBezTo>
                <a:cubicBezTo>
                  <a:pt x="111" y="138"/>
                  <a:pt x="112" y="139"/>
                  <a:pt x="111" y="139"/>
                </a:cubicBezTo>
                <a:cubicBezTo>
                  <a:pt x="111" y="139"/>
                  <a:pt x="111" y="138"/>
                  <a:pt x="111" y="138"/>
                </a:cubicBezTo>
                <a:cubicBezTo>
                  <a:pt x="111" y="138"/>
                  <a:pt x="110" y="138"/>
                  <a:pt x="110" y="139"/>
                </a:cubicBezTo>
                <a:cubicBezTo>
                  <a:pt x="111" y="139"/>
                  <a:pt x="112" y="139"/>
                  <a:pt x="112" y="140"/>
                </a:cubicBezTo>
                <a:cubicBezTo>
                  <a:pt x="113" y="140"/>
                  <a:pt x="115" y="141"/>
                  <a:pt x="116" y="140"/>
                </a:cubicBezTo>
                <a:cubicBezTo>
                  <a:pt x="116" y="140"/>
                  <a:pt x="117" y="140"/>
                  <a:pt x="118" y="140"/>
                </a:cubicBezTo>
                <a:cubicBezTo>
                  <a:pt x="118" y="140"/>
                  <a:pt x="119" y="139"/>
                  <a:pt x="118" y="139"/>
                </a:cubicBezTo>
                <a:cubicBezTo>
                  <a:pt x="116" y="139"/>
                  <a:pt x="115" y="139"/>
                  <a:pt x="113" y="139"/>
                </a:cubicBezTo>
                <a:cubicBezTo>
                  <a:pt x="113" y="139"/>
                  <a:pt x="112" y="140"/>
                  <a:pt x="112" y="139"/>
                </a:cubicBezTo>
                <a:cubicBezTo>
                  <a:pt x="113" y="139"/>
                  <a:pt x="113" y="139"/>
                  <a:pt x="113" y="138"/>
                </a:cubicBezTo>
                <a:cubicBezTo>
                  <a:pt x="113" y="138"/>
                  <a:pt x="113" y="138"/>
                  <a:pt x="113" y="137"/>
                </a:cubicBezTo>
                <a:cubicBezTo>
                  <a:pt x="116" y="138"/>
                  <a:pt x="115" y="135"/>
                  <a:pt x="117" y="135"/>
                </a:cubicBezTo>
                <a:cubicBezTo>
                  <a:pt x="118" y="136"/>
                  <a:pt x="120" y="135"/>
                  <a:pt x="122" y="135"/>
                </a:cubicBezTo>
                <a:cubicBezTo>
                  <a:pt x="121" y="136"/>
                  <a:pt x="122" y="136"/>
                  <a:pt x="123" y="136"/>
                </a:cubicBezTo>
                <a:cubicBezTo>
                  <a:pt x="122" y="136"/>
                  <a:pt x="122" y="137"/>
                  <a:pt x="122" y="137"/>
                </a:cubicBezTo>
                <a:cubicBezTo>
                  <a:pt x="122" y="137"/>
                  <a:pt x="122" y="137"/>
                  <a:pt x="121" y="137"/>
                </a:cubicBezTo>
                <a:cubicBezTo>
                  <a:pt x="121" y="138"/>
                  <a:pt x="124" y="137"/>
                  <a:pt x="123" y="138"/>
                </a:cubicBezTo>
                <a:cubicBezTo>
                  <a:pt x="123" y="139"/>
                  <a:pt x="122" y="140"/>
                  <a:pt x="123" y="140"/>
                </a:cubicBezTo>
                <a:cubicBezTo>
                  <a:pt x="124" y="141"/>
                  <a:pt x="124" y="140"/>
                  <a:pt x="125" y="140"/>
                </a:cubicBezTo>
                <a:cubicBezTo>
                  <a:pt x="125" y="140"/>
                  <a:pt x="126" y="140"/>
                  <a:pt x="126" y="141"/>
                </a:cubicBezTo>
                <a:cubicBezTo>
                  <a:pt x="126" y="142"/>
                  <a:pt x="125" y="142"/>
                  <a:pt x="125" y="143"/>
                </a:cubicBezTo>
                <a:cubicBezTo>
                  <a:pt x="126" y="143"/>
                  <a:pt x="126" y="143"/>
                  <a:pt x="126" y="143"/>
                </a:cubicBezTo>
                <a:cubicBezTo>
                  <a:pt x="126" y="142"/>
                  <a:pt x="127" y="141"/>
                  <a:pt x="127" y="140"/>
                </a:cubicBezTo>
                <a:cubicBezTo>
                  <a:pt x="127" y="140"/>
                  <a:pt x="127" y="140"/>
                  <a:pt x="127" y="140"/>
                </a:cubicBezTo>
                <a:cubicBezTo>
                  <a:pt x="127" y="139"/>
                  <a:pt x="128" y="139"/>
                  <a:pt x="128" y="139"/>
                </a:cubicBezTo>
                <a:cubicBezTo>
                  <a:pt x="127" y="138"/>
                  <a:pt x="127" y="137"/>
                  <a:pt x="126" y="136"/>
                </a:cubicBezTo>
                <a:cubicBezTo>
                  <a:pt x="127" y="136"/>
                  <a:pt x="127" y="136"/>
                  <a:pt x="127" y="135"/>
                </a:cubicBezTo>
                <a:cubicBezTo>
                  <a:pt x="126" y="135"/>
                  <a:pt x="124" y="136"/>
                  <a:pt x="123" y="135"/>
                </a:cubicBezTo>
                <a:cubicBezTo>
                  <a:pt x="123" y="135"/>
                  <a:pt x="124" y="135"/>
                  <a:pt x="125" y="135"/>
                </a:cubicBezTo>
                <a:cubicBezTo>
                  <a:pt x="125" y="134"/>
                  <a:pt x="126" y="134"/>
                  <a:pt x="126" y="134"/>
                </a:cubicBezTo>
                <a:cubicBezTo>
                  <a:pt x="125" y="133"/>
                  <a:pt x="124" y="132"/>
                  <a:pt x="124" y="131"/>
                </a:cubicBezTo>
                <a:cubicBezTo>
                  <a:pt x="125" y="131"/>
                  <a:pt x="125" y="131"/>
                  <a:pt x="125" y="131"/>
                </a:cubicBezTo>
                <a:cubicBezTo>
                  <a:pt x="125" y="132"/>
                  <a:pt x="127" y="133"/>
                  <a:pt x="128" y="133"/>
                </a:cubicBezTo>
                <a:cubicBezTo>
                  <a:pt x="128" y="133"/>
                  <a:pt x="128" y="134"/>
                  <a:pt x="130" y="134"/>
                </a:cubicBezTo>
                <a:cubicBezTo>
                  <a:pt x="130" y="132"/>
                  <a:pt x="129" y="132"/>
                  <a:pt x="129" y="131"/>
                </a:cubicBezTo>
                <a:cubicBezTo>
                  <a:pt x="128" y="131"/>
                  <a:pt x="126" y="131"/>
                  <a:pt x="126" y="131"/>
                </a:cubicBezTo>
                <a:cubicBezTo>
                  <a:pt x="127" y="131"/>
                  <a:pt x="127" y="130"/>
                  <a:pt x="128" y="130"/>
                </a:cubicBezTo>
                <a:cubicBezTo>
                  <a:pt x="129" y="131"/>
                  <a:pt x="130" y="131"/>
                  <a:pt x="130" y="131"/>
                </a:cubicBezTo>
                <a:cubicBezTo>
                  <a:pt x="130" y="132"/>
                  <a:pt x="130" y="132"/>
                  <a:pt x="130" y="132"/>
                </a:cubicBezTo>
                <a:cubicBezTo>
                  <a:pt x="131" y="133"/>
                  <a:pt x="132" y="133"/>
                  <a:pt x="132" y="134"/>
                </a:cubicBezTo>
                <a:cubicBezTo>
                  <a:pt x="133" y="134"/>
                  <a:pt x="133" y="134"/>
                  <a:pt x="134" y="134"/>
                </a:cubicBezTo>
                <a:cubicBezTo>
                  <a:pt x="134" y="135"/>
                  <a:pt x="134" y="135"/>
                  <a:pt x="134" y="136"/>
                </a:cubicBezTo>
                <a:cubicBezTo>
                  <a:pt x="133" y="136"/>
                  <a:pt x="132" y="136"/>
                  <a:pt x="131" y="137"/>
                </a:cubicBezTo>
                <a:cubicBezTo>
                  <a:pt x="130" y="137"/>
                  <a:pt x="130" y="137"/>
                  <a:pt x="130" y="136"/>
                </a:cubicBezTo>
                <a:cubicBezTo>
                  <a:pt x="131" y="136"/>
                  <a:pt x="131" y="136"/>
                  <a:pt x="132" y="136"/>
                </a:cubicBezTo>
                <a:cubicBezTo>
                  <a:pt x="131" y="135"/>
                  <a:pt x="131" y="135"/>
                  <a:pt x="129" y="135"/>
                </a:cubicBezTo>
                <a:cubicBezTo>
                  <a:pt x="129" y="136"/>
                  <a:pt x="129" y="136"/>
                  <a:pt x="128" y="136"/>
                </a:cubicBezTo>
                <a:cubicBezTo>
                  <a:pt x="128" y="138"/>
                  <a:pt x="130" y="137"/>
                  <a:pt x="130" y="138"/>
                </a:cubicBezTo>
                <a:cubicBezTo>
                  <a:pt x="129" y="139"/>
                  <a:pt x="131" y="139"/>
                  <a:pt x="130" y="139"/>
                </a:cubicBezTo>
                <a:cubicBezTo>
                  <a:pt x="131" y="140"/>
                  <a:pt x="131" y="139"/>
                  <a:pt x="132" y="139"/>
                </a:cubicBezTo>
                <a:cubicBezTo>
                  <a:pt x="131" y="140"/>
                  <a:pt x="131" y="140"/>
                  <a:pt x="131" y="141"/>
                </a:cubicBezTo>
                <a:cubicBezTo>
                  <a:pt x="130" y="141"/>
                  <a:pt x="130" y="141"/>
                  <a:pt x="129" y="141"/>
                </a:cubicBezTo>
                <a:cubicBezTo>
                  <a:pt x="128" y="142"/>
                  <a:pt x="130" y="143"/>
                  <a:pt x="131" y="143"/>
                </a:cubicBezTo>
                <a:cubicBezTo>
                  <a:pt x="132" y="142"/>
                  <a:pt x="131" y="142"/>
                  <a:pt x="131" y="142"/>
                </a:cubicBezTo>
                <a:cubicBezTo>
                  <a:pt x="131" y="142"/>
                  <a:pt x="132" y="141"/>
                  <a:pt x="132" y="141"/>
                </a:cubicBezTo>
                <a:cubicBezTo>
                  <a:pt x="133" y="142"/>
                  <a:pt x="133" y="142"/>
                  <a:pt x="133" y="143"/>
                </a:cubicBezTo>
                <a:cubicBezTo>
                  <a:pt x="133" y="143"/>
                  <a:pt x="134" y="143"/>
                  <a:pt x="134" y="144"/>
                </a:cubicBezTo>
                <a:cubicBezTo>
                  <a:pt x="135" y="144"/>
                  <a:pt x="135" y="144"/>
                  <a:pt x="136" y="145"/>
                </a:cubicBezTo>
                <a:cubicBezTo>
                  <a:pt x="137" y="144"/>
                  <a:pt x="137" y="144"/>
                  <a:pt x="138" y="145"/>
                </a:cubicBezTo>
                <a:cubicBezTo>
                  <a:pt x="138" y="144"/>
                  <a:pt x="138" y="144"/>
                  <a:pt x="139" y="143"/>
                </a:cubicBezTo>
                <a:cubicBezTo>
                  <a:pt x="139" y="143"/>
                  <a:pt x="140" y="144"/>
                  <a:pt x="140" y="144"/>
                </a:cubicBezTo>
                <a:cubicBezTo>
                  <a:pt x="141" y="144"/>
                  <a:pt x="142" y="144"/>
                  <a:pt x="142" y="143"/>
                </a:cubicBezTo>
                <a:cubicBezTo>
                  <a:pt x="141" y="142"/>
                  <a:pt x="141" y="141"/>
                  <a:pt x="140" y="141"/>
                </a:cubicBezTo>
                <a:cubicBezTo>
                  <a:pt x="140" y="140"/>
                  <a:pt x="138" y="140"/>
                  <a:pt x="138" y="139"/>
                </a:cubicBezTo>
                <a:cubicBezTo>
                  <a:pt x="139" y="139"/>
                  <a:pt x="137" y="137"/>
                  <a:pt x="139" y="137"/>
                </a:cubicBezTo>
                <a:cubicBezTo>
                  <a:pt x="140" y="138"/>
                  <a:pt x="142" y="138"/>
                  <a:pt x="142" y="138"/>
                </a:cubicBezTo>
                <a:cubicBezTo>
                  <a:pt x="142" y="139"/>
                  <a:pt x="141" y="139"/>
                  <a:pt x="141" y="140"/>
                </a:cubicBezTo>
                <a:cubicBezTo>
                  <a:pt x="142" y="141"/>
                  <a:pt x="142" y="141"/>
                  <a:pt x="143" y="141"/>
                </a:cubicBezTo>
                <a:cubicBezTo>
                  <a:pt x="143" y="141"/>
                  <a:pt x="144" y="140"/>
                  <a:pt x="145" y="141"/>
                </a:cubicBezTo>
                <a:cubicBezTo>
                  <a:pt x="145" y="141"/>
                  <a:pt x="145" y="142"/>
                  <a:pt x="145" y="142"/>
                </a:cubicBezTo>
                <a:cubicBezTo>
                  <a:pt x="145" y="141"/>
                  <a:pt x="146" y="141"/>
                  <a:pt x="146" y="141"/>
                </a:cubicBezTo>
                <a:cubicBezTo>
                  <a:pt x="146" y="140"/>
                  <a:pt x="147" y="141"/>
                  <a:pt x="148" y="141"/>
                </a:cubicBezTo>
                <a:cubicBezTo>
                  <a:pt x="147" y="142"/>
                  <a:pt x="148" y="143"/>
                  <a:pt x="148" y="142"/>
                </a:cubicBezTo>
                <a:cubicBezTo>
                  <a:pt x="148" y="142"/>
                  <a:pt x="148" y="141"/>
                  <a:pt x="148" y="141"/>
                </a:cubicBezTo>
                <a:cubicBezTo>
                  <a:pt x="149" y="141"/>
                  <a:pt x="149" y="140"/>
                  <a:pt x="150" y="140"/>
                </a:cubicBezTo>
                <a:cubicBezTo>
                  <a:pt x="149" y="141"/>
                  <a:pt x="151" y="141"/>
                  <a:pt x="150" y="141"/>
                </a:cubicBezTo>
                <a:cubicBezTo>
                  <a:pt x="151" y="141"/>
                  <a:pt x="152" y="142"/>
                  <a:pt x="152" y="142"/>
                </a:cubicBezTo>
                <a:cubicBezTo>
                  <a:pt x="154" y="142"/>
                  <a:pt x="156" y="143"/>
                  <a:pt x="156" y="142"/>
                </a:cubicBezTo>
                <a:cubicBezTo>
                  <a:pt x="155" y="142"/>
                  <a:pt x="156" y="141"/>
                  <a:pt x="156" y="140"/>
                </a:cubicBezTo>
                <a:cubicBezTo>
                  <a:pt x="157" y="140"/>
                  <a:pt x="156" y="141"/>
                  <a:pt x="157" y="141"/>
                </a:cubicBezTo>
                <a:cubicBezTo>
                  <a:pt x="158" y="141"/>
                  <a:pt x="157" y="140"/>
                  <a:pt x="158" y="140"/>
                </a:cubicBezTo>
                <a:cubicBezTo>
                  <a:pt x="158" y="140"/>
                  <a:pt x="158" y="140"/>
                  <a:pt x="158" y="140"/>
                </a:cubicBezTo>
                <a:cubicBezTo>
                  <a:pt x="158" y="141"/>
                  <a:pt x="158" y="141"/>
                  <a:pt x="159" y="141"/>
                </a:cubicBezTo>
                <a:cubicBezTo>
                  <a:pt x="159" y="141"/>
                  <a:pt x="159" y="141"/>
                  <a:pt x="159" y="141"/>
                </a:cubicBezTo>
                <a:cubicBezTo>
                  <a:pt x="159" y="141"/>
                  <a:pt x="159" y="142"/>
                  <a:pt x="159" y="142"/>
                </a:cubicBezTo>
                <a:cubicBezTo>
                  <a:pt x="159" y="141"/>
                  <a:pt x="160" y="141"/>
                  <a:pt x="160" y="141"/>
                </a:cubicBezTo>
                <a:cubicBezTo>
                  <a:pt x="160" y="141"/>
                  <a:pt x="160" y="141"/>
                  <a:pt x="160" y="141"/>
                </a:cubicBezTo>
                <a:cubicBezTo>
                  <a:pt x="160" y="140"/>
                  <a:pt x="161" y="140"/>
                  <a:pt x="161" y="140"/>
                </a:cubicBezTo>
                <a:cubicBezTo>
                  <a:pt x="161" y="141"/>
                  <a:pt x="161" y="142"/>
                  <a:pt x="161" y="143"/>
                </a:cubicBezTo>
                <a:cubicBezTo>
                  <a:pt x="162" y="143"/>
                  <a:pt x="162" y="143"/>
                  <a:pt x="163" y="143"/>
                </a:cubicBezTo>
                <a:cubicBezTo>
                  <a:pt x="163" y="142"/>
                  <a:pt x="164" y="143"/>
                  <a:pt x="164" y="143"/>
                </a:cubicBezTo>
                <a:cubicBezTo>
                  <a:pt x="164" y="142"/>
                  <a:pt x="165" y="144"/>
                  <a:pt x="166" y="143"/>
                </a:cubicBezTo>
                <a:cubicBezTo>
                  <a:pt x="165" y="143"/>
                  <a:pt x="166" y="142"/>
                  <a:pt x="166" y="142"/>
                </a:cubicBezTo>
                <a:cubicBezTo>
                  <a:pt x="165" y="142"/>
                  <a:pt x="165" y="142"/>
                  <a:pt x="165" y="141"/>
                </a:cubicBezTo>
                <a:cubicBezTo>
                  <a:pt x="166" y="142"/>
                  <a:pt x="166" y="141"/>
                  <a:pt x="167" y="141"/>
                </a:cubicBezTo>
                <a:cubicBezTo>
                  <a:pt x="167" y="141"/>
                  <a:pt x="167" y="142"/>
                  <a:pt x="167" y="142"/>
                </a:cubicBezTo>
                <a:cubicBezTo>
                  <a:pt x="167" y="142"/>
                  <a:pt x="167" y="142"/>
                  <a:pt x="168" y="142"/>
                </a:cubicBezTo>
                <a:cubicBezTo>
                  <a:pt x="168" y="142"/>
                  <a:pt x="167" y="143"/>
                  <a:pt x="168" y="143"/>
                </a:cubicBezTo>
                <a:cubicBezTo>
                  <a:pt x="167" y="143"/>
                  <a:pt x="167" y="143"/>
                  <a:pt x="167" y="144"/>
                </a:cubicBezTo>
                <a:cubicBezTo>
                  <a:pt x="166" y="143"/>
                  <a:pt x="166" y="143"/>
                  <a:pt x="166" y="144"/>
                </a:cubicBezTo>
                <a:cubicBezTo>
                  <a:pt x="166" y="144"/>
                  <a:pt x="166" y="144"/>
                  <a:pt x="167" y="144"/>
                </a:cubicBezTo>
                <a:cubicBezTo>
                  <a:pt x="167" y="144"/>
                  <a:pt x="166" y="144"/>
                  <a:pt x="166" y="144"/>
                </a:cubicBezTo>
                <a:cubicBezTo>
                  <a:pt x="166" y="144"/>
                  <a:pt x="166" y="144"/>
                  <a:pt x="166" y="144"/>
                </a:cubicBezTo>
                <a:cubicBezTo>
                  <a:pt x="166" y="145"/>
                  <a:pt x="166" y="145"/>
                  <a:pt x="166" y="146"/>
                </a:cubicBezTo>
                <a:cubicBezTo>
                  <a:pt x="166" y="146"/>
                  <a:pt x="166" y="146"/>
                  <a:pt x="166" y="146"/>
                </a:cubicBezTo>
                <a:cubicBezTo>
                  <a:pt x="166" y="146"/>
                  <a:pt x="166" y="146"/>
                  <a:pt x="166" y="146"/>
                </a:cubicBezTo>
                <a:cubicBezTo>
                  <a:pt x="165" y="146"/>
                  <a:pt x="164" y="145"/>
                  <a:pt x="163" y="145"/>
                </a:cubicBezTo>
                <a:cubicBezTo>
                  <a:pt x="163" y="145"/>
                  <a:pt x="163" y="146"/>
                  <a:pt x="162" y="146"/>
                </a:cubicBezTo>
                <a:cubicBezTo>
                  <a:pt x="163" y="146"/>
                  <a:pt x="164" y="147"/>
                  <a:pt x="164" y="148"/>
                </a:cubicBezTo>
                <a:cubicBezTo>
                  <a:pt x="164" y="148"/>
                  <a:pt x="163" y="148"/>
                  <a:pt x="163" y="149"/>
                </a:cubicBezTo>
                <a:cubicBezTo>
                  <a:pt x="164" y="149"/>
                  <a:pt x="164" y="150"/>
                  <a:pt x="165" y="149"/>
                </a:cubicBezTo>
                <a:cubicBezTo>
                  <a:pt x="165" y="149"/>
                  <a:pt x="164" y="149"/>
                  <a:pt x="165" y="150"/>
                </a:cubicBezTo>
                <a:cubicBezTo>
                  <a:pt x="165" y="150"/>
                  <a:pt x="165" y="149"/>
                  <a:pt x="165" y="149"/>
                </a:cubicBezTo>
                <a:cubicBezTo>
                  <a:pt x="165" y="149"/>
                  <a:pt x="165" y="149"/>
                  <a:pt x="165" y="150"/>
                </a:cubicBezTo>
                <a:cubicBezTo>
                  <a:pt x="165" y="150"/>
                  <a:pt x="165" y="150"/>
                  <a:pt x="165" y="150"/>
                </a:cubicBezTo>
                <a:cubicBezTo>
                  <a:pt x="165" y="150"/>
                  <a:pt x="165" y="150"/>
                  <a:pt x="165" y="150"/>
                </a:cubicBezTo>
                <a:cubicBezTo>
                  <a:pt x="165" y="150"/>
                  <a:pt x="166" y="150"/>
                  <a:pt x="166" y="150"/>
                </a:cubicBezTo>
                <a:cubicBezTo>
                  <a:pt x="166" y="150"/>
                  <a:pt x="166" y="150"/>
                  <a:pt x="165" y="150"/>
                </a:cubicBezTo>
                <a:cubicBezTo>
                  <a:pt x="166" y="151"/>
                  <a:pt x="166" y="152"/>
                  <a:pt x="166" y="153"/>
                </a:cubicBezTo>
                <a:cubicBezTo>
                  <a:pt x="166" y="154"/>
                  <a:pt x="167" y="154"/>
                  <a:pt x="167" y="154"/>
                </a:cubicBezTo>
                <a:cubicBezTo>
                  <a:pt x="167" y="154"/>
                  <a:pt x="167" y="153"/>
                  <a:pt x="167" y="153"/>
                </a:cubicBezTo>
                <a:cubicBezTo>
                  <a:pt x="167" y="153"/>
                  <a:pt x="167" y="154"/>
                  <a:pt x="168" y="154"/>
                </a:cubicBezTo>
                <a:cubicBezTo>
                  <a:pt x="168" y="154"/>
                  <a:pt x="169" y="154"/>
                  <a:pt x="169" y="154"/>
                </a:cubicBezTo>
                <a:cubicBezTo>
                  <a:pt x="169" y="154"/>
                  <a:pt x="169" y="154"/>
                  <a:pt x="169" y="154"/>
                </a:cubicBezTo>
                <a:cubicBezTo>
                  <a:pt x="169" y="154"/>
                  <a:pt x="169" y="154"/>
                  <a:pt x="169" y="154"/>
                </a:cubicBezTo>
                <a:cubicBezTo>
                  <a:pt x="169" y="154"/>
                  <a:pt x="169" y="154"/>
                  <a:pt x="169" y="154"/>
                </a:cubicBezTo>
                <a:cubicBezTo>
                  <a:pt x="170" y="154"/>
                  <a:pt x="170" y="155"/>
                  <a:pt x="171" y="155"/>
                </a:cubicBezTo>
                <a:cubicBezTo>
                  <a:pt x="170" y="155"/>
                  <a:pt x="170" y="155"/>
                  <a:pt x="170" y="155"/>
                </a:cubicBezTo>
                <a:cubicBezTo>
                  <a:pt x="169" y="156"/>
                  <a:pt x="170" y="156"/>
                  <a:pt x="170" y="157"/>
                </a:cubicBezTo>
                <a:cubicBezTo>
                  <a:pt x="169" y="157"/>
                  <a:pt x="169" y="158"/>
                  <a:pt x="169" y="159"/>
                </a:cubicBezTo>
                <a:cubicBezTo>
                  <a:pt x="170" y="159"/>
                  <a:pt x="170" y="160"/>
                  <a:pt x="170" y="160"/>
                </a:cubicBezTo>
                <a:cubicBezTo>
                  <a:pt x="171" y="160"/>
                  <a:pt x="172" y="159"/>
                  <a:pt x="172" y="159"/>
                </a:cubicBezTo>
                <a:cubicBezTo>
                  <a:pt x="173" y="158"/>
                  <a:pt x="173" y="157"/>
                  <a:pt x="174" y="157"/>
                </a:cubicBezTo>
                <a:cubicBezTo>
                  <a:pt x="173" y="159"/>
                  <a:pt x="178" y="160"/>
                  <a:pt x="179" y="158"/>
                </a:cubicBezTo>
                <a:cubicBezTo>
                  <a:pt x="179" y="158"/>
                  <a:pt x="179" y="158"/>
                  <a:pt x="179" y="158"/>
                </a:cubicBezTo>
                <a:cubicBezTo>
                  <a:pt x="179" y="158"/>
                  <a:pt x="179" y="158"/>
                  <a:pt x="179" y="158"/>
                </a:cubicBezTo>
                <a:cubicBezTo>
                  <a:pt x="179" y="158"/>
                  <a:pt x="179" y="158"/>
                  <a:pt x="179" y="159"/>
                </a:cubicBezTo>
                <a:cubicBezTo>
                  <a:pt x="179" y="159"/>
                  <a:pt x="180" y="159"/>
                  <a:pt x="180" y="158"/>
                </a:cubicBezTo>
                <a:cubicBezTo>
                  <a:pt x="180" y="159"/>
                  <a:pt x="180" y="159"/>
                  <a:pt x="180" y="159"/>
                </a:cubicBezTo>
                <a:cubicBezTo>
                  <a:pt x="180" y="159"/>
                  <a:pt x="179" y="159"/>
                  <a:pt x="179" y="159"/>
                </a:cubicBezTo>
                <a:cubicBezTo>
                  <a:pt x="179" y="159"/>
                  <a:pt x="180" y="159"/>
                  <a:pt x="180" y="159"/>
                </a:cubicBezTo>
                <a:cubicBezTo>
                  <a:pt x="181" y="159"/>
                  <a:pt x="181" y="158"/>
                  <a:pt x="181" y="158"/>
                </a:cubicBezTo>
                <a:cubicBezTo>
                  <a:pt x="181" y="157"/>
                  <a:pt x="180" y="157"/>
                  <a:pt x="179" y="157"/>
                </a:cubicBezTo>
                <a:cubicBezTo>
                  <a:pt x="179" y="157"/>
                  <a:pt x="179" y="157"/>
                  <a:pt x="179" y="156"/>
                </a:cubicBezTo>
                <a:cubicBezTo>
                  <a:pt x="179" y="156"/>
                  <a:pt x="179" y="156"/>
                  <a:pt x="179" y="156"/>
                </a:cubicBezTo>
                <a:cubicBezTo>
                  <a:pt x="181" y="156"/>
                  <a:pt x="181" y="156"/>
                  <a:pt x="182" y="156"/>
                </a:cubicBezTo>
                <a:cubicBezTo>
                  <a:pt x="183" y="155"/>
                  <a:pt x="183" y="155"/>
                  <a:pt x="184" y="155"/>
                </a:cubicBezTo>
                <a:cubicBezTo>
                  <a:pt x="184" y="155"/>
                  <a:pt x="185" y="155"/>
                  <a:pt x="185" y="155"/>
                </a:cubicBezTo>
                <a:cubicBezTo>
                  <a:pt x="185" y="154"/>
                  <a:pt x="185" y="154"/>
                  <a:pt x="185" y="153"/>
                </a:cubicBezTo>
                <a:cubicBezTo>
                  <a:pt x="186" y="153"/>
                  <a:pt x="186" y="153"/>
                  <a:pt x="187" y="152"/>
                </a:cubicBezTo>
                <a:cubicBezTo>
                  <a:pt x="187" y="152"/>
                  <a:pt x="187" y="152"/>
                  <a:pt x="187" y="152"/>
                </a:cubicBezTo>
                <a:cubicBezTo>
                  <a:pt x="187" y="152"/>
                  <a:pt x="187" y="152"/>
                  <a:pt x="187" y="152"/>
                </a:cubicBezTo>
                <a:cubicBezTo>
                  <a:pt x="187" y="152"/>
                  <a:pt x="187" y="152"/>
                  <a:pt x="188" y="152"/>
                </a:cubicBezTo>
                <a:cubicBezTo>
                  <a:pt x="188" y="152"/>
                  <a:pt x="189" y="152"/>
                  <a:pt x="190" y="153"/>
                </a:cubicBezTo>
                <a:cubicBezTo>
                  <a:pt x="191" y="152"/>
                  <a:pt x="191" y="152"/>
                  <a:pt x="191" y="152"/>
                </a:cubicBezTo>
                <a:cubicBezTo>
                  <a:pt x="192" y="152"/>
                  <a:pt x="191" y="152"/>
                  <a:pt x="192" y="152"/>
                </a:cubicBezTo>
                <a:cubicBezTo>
                  <a:pt x="192" y="151"/>
                  <a:pt x="193" y="151"/>
                  <a:pt x="194" y="151"/>
                </a:cubicBezTo>
                <a:cubicBezTo>
                  <a:pt x="193" y="151"/>
                  <a:pt x="193" y="150"/>
                  <a:pt x="193" y="150"/>
                </a:cubicBezTo>
                <a:cubicBezTo>
                  <a:pt x="192" y="149"/>
                  <a:pt x="192" y="149"/>
                  <a:pt x="193" y="148"/>
                </a:cubicBezTo>
                <a:cubicBezTo>
                  <a:pt x="192" y="148"/>
                  <a:pt x="191" y="148"/>
                  <a:pt x="191" y="148"/>
                </a:cubicBezTo>
                <a:cubicBezTo>
                  <a:pt x="191" y="148"/>
                  <a:pt x="190" y="148"/>
                  <a:pt x="190" y="148"/>
                </a:cubicBezTo>
                <a:cubicBezTo>
                  <a:pt x="189" y="148"/>
                  <a:pt x="189" y="148"/>
                  <a:pt x="188" y="148"/>
                </a:cubicBezTo>
                <a:cubicBezTo>
                  <a:pt x="188" y="148"/>
                  <a:pt x="188" y="148"/>
                  <a:pt x="188" y="148"/>
                </a:cubicBezTo>
                <a:cubicBezTo>
                  <a:pt x="188" y="148"/>
                  <a:pt x="187" y="147"/>
                  <a:pt x="187" y="147"/>
                </a:cubicBezTo>
                <a:cubicBezTo>
                  <a:pt x="186" y="147"/>
                  <a:pt x="186" y="146"/>
                  <a:pt x="186" y="146"/>
                </a:cubicBezTo>
                <a:cubicBezTo>
                  <a:pt x="186" y="146"/>
                  <a:pt x="186" y="146"/>
                  <a:pt x="186" y="146"/>
                </a:cubicBezTo>
                <a:cubicBezTo>
                  <a:pt x="186" y="145"/>
                  <a:pt x="186" y="145"/>
                  <a:pt x="185" y="145"/>
                </a:cubicBezTo>
                <a:cubicBezTo>
                  <a:pt x="185" y="145"/>
                  <a:pt x="185" y="145"/>
                  <a:pt x="185" y="145"/>
                </a:cubicBezTo>
                <a:cubicBezTo>
                  <a:pt x="185" y="145"/>
                  <a:pt x="185" y="145"/>
                  <a:pt x="185" y="145"/>
                </a:cubicBezTo>
                <a:cubicBezTo>
                  <a:pt x="185" y="145"/>
                  <a:pt x="185" y="144"/>
                  <a:pt x="185" y="144"/>
                </a:cubicBezTo>
                <a:cubicBezTo>
                  <a:pt x="185" y="143"/>
                  <a:pt x="184" y="143"/>
                  <a:pt x="183" y="143"/>
                </a:cubicBezTo>
                <a:cubicBezTo>
                  <a:pt x="182" y="143"/>
                  <a:pt x="182" y="142"/>
                  <a:pt x="181" y="143"/>
                </a:cubicBezTo>
                <a:cubicBezTo>
                  <a:pt x="181" y="142"/>
                  <a:pt x="181" y="142"/>
                  <a:pt x="181" y="142"/>
                </a:cubicBezTo>
                <a:cubicBezTo>
                  <a:pt x="181" y="142"/>
                  <a:pt x="181" y="142"/>
                  <a:pt x="181" y="142"/>
                </a:cubicBezTo>
                <a:cubicBezTo>
                  <a:pt x="181" y="142"/>
                  <a:pt x="181" y="142"/>
                  <a:pt x="181" y="142"/>
                </a:cubicBezTo>
                <a:cubicBezTo>
                  <a:pt x="180" y="142"/>
                  <a:pt x="180" y="141"/>
                  <a:pt x="179" y="141"/>
                </a:cubicBezTo>
                <a:cubicBezTo>
                  <a:pt x="178" y="141"/>
                  <a:pt x="177" y="141"/>
                  <a:pt x="176" y="141"/>
                </a:cubicBezTo>
                <a:cubicBezTo>
                  <a:pt x="176" y="141"/>
                  <a:pt x="176" y="141"/>
                  <a:pt x="176" y="141"/>
                </a:cubicBezTo>
                <a:cubicBezTo>
                  <a:pt x="175" y="141"/>
                  <a:pt x="174" y="140"/>
                  <a:pt x="173" y="140"/>
                </a:cubicBezTo>
                <a:cubicBezTo>
                  <a:pt x="173" y="140"/>
                  <a:pt x="173" y="140"/>
                  <a:pt x="173" y="140"/>
                </a:cubicBezTo>
                <a:cubicBezTo>
                  <a:pt x="173" y="140"/>
                  <a:pt x="173" y="140"/>
                  <a:pt x="173" y="140"/>
                </a:cubicBezTo>
                <a:cubicBezTo>
                  <a:pt x="173" y="141"/>
                  <a:pt x="173" y="141"/>
                  <a:pt x="173" y="141"/>
                </a:cubicBezTo>
                <a:cubicBezTo>
                  <a:pt x="173" y="141"/>
                  <a:pt x="172" y="141"/>
                  <a:pt x="172" y="141"/>
                </a:cubicBezTo>
                <a:cubicBezTo>
                  <a:pt x="172" y="141"/>
                  <a:pt x="172" y="141"/>
                  <a:pt x="172" y="141"/>
                </a:cubicBezTo>
                <a:cubicBezTo>
                  <a:pt x="172" y="141"/>
                  <a:pt x="172" y="141"/>
                  <a:pt x="172" y="141"/>
                </a:cubicBezTo>
                <a:cubicBezTo>
                  <a:pt x="172" y="141"/>
                  <a:pt x="171" y="141"/>
                  <a:pt x="172" y="140"/>
                </a:cubicBezTo>
                <a:cubicBezTo>
                  <a:pt x="171" y="140"/>
                  <a:pt x="169" y="139"/>
                  <a:pt x="168" y="139"/>
                </a:cubicBezTo>
                <a:cubicBezTo>
                  <a:pt x="167" y="139"/>
                  <a:pt x="167" y="140"/>
                  <a:pt x="166" y="139"/>
                </a:cubicBezTo>
                <a:cubicBezTo>
                  <a:pt x="166" y="139"/>
                  <a:pt x="166" y="138"/>
                  <a:pt x="165" y="138"/>
                </a:cubicBezTo>
                <a:cubicBezTo>
                  <a:pt x="165" y="137"/>
                  <a:pt x="164" y="137"/>
                  <a:pt x="164" y="138"/>
                </a:cubicBezTo>
                <a:cubicBezTo>
                  <a:pt x="164" y="138"/>
                  <a:pt x="164" y="137"/>
                  <a:pt x="164" y="137"/>
                </a:cubicBezTo>
                <a:cubicBezTo>
                  <a:pt x="164" y="137"/>
                  <a:pt x="165" y="137"/>
                  <a:pt x="165" y="137"/>
                </a:cubicBezTo>
                <a:cubicBezTo>
                  <a:pt x="165" y="136"/>
                  <a:pt x="165" y="136"/>
                  <a:pt x="165" y="135"/>
                </a:cubicBezTo>
                <a:cubicBezTo>
                  <a:pt x="164" y="135"/>
                  <a:pt x="163" y="135"/>
                  <a:pt x="163" y="135"/>
                </a:cubicBezTo>
                <a:cubicBezTo>
                  <a:pt x="162" y="136"/>
                  <a:pt x="163" y="136"/>
                  <a:pt x="162" y="137"/>
                </a:cubicBezTo>
                <a:cubicBezTo>
                  <a:pt x="162" y="137"/>
                  <a:pt x="162" y="137"/>
                  <a:pt x="162" y="137"/>
                </a:cubicBezTo>
                <a:cubicBezTo>
                  <a:pt x="162" y="137"/>
                  <a:pt x="162" y="137"/>
                  <a:pt x="162" y="137"/>
                </a:cubicBezTo>
                <a:cubicBezTo>
                  <a:pt x="160" y="137"/>
                  <a:pt x="160" y="137"/>
                  <a:pt x="159" y="138"/>
                </a:cubicBezTo>
                <a:cubicBezTo>
                  <a:pt x="159" y="138"/>
                  <a:pt x="159" y="138"/>
                  <a:pt x="159" y="138"/>
                </a:cubicBezTo>
                <a:cubicBezTo>
                  <a:pt x="159" y="138"/>
                  <a:pt x="159" y="138"/>
                  <a:pt x="159" y="138"/>
                </a:cubicBezTo>
                <a:cubicBezTo>
                  <a:pt x="157" y="137"/>
                  <a:pt x="157" y="138"/>
                  <a:pt x="156" y="137"/>
                </a:cubicBezTo>
                <a:cubicBezTo>
                  <a:pt x="154" y="138"/>
                  <a:pt x="153" y="138"/>
                  <a:pt x="152" y="138"/>
                </a:cubicBezTo>
                <a:cubicBezTo>
                  <a:pt x="152" y="138"/>
                  <a:pt x="151" y="138"/>
                  <a:pt x="150" y="138"/>
                </a:cubicBezTo>
                <a:cubicBezTo>
                  <a:pt x="150" y="137"/>
                  <a:pt x="149" y="136"/>
                  <a:pt x="148" y="136"/>
                </a:cubicBezTo>
                <a:cubicBezTo>
                  <a:pt x="147" y="136"/>
                  <a:pt x="147" y="137"/>
                  <a:pt x="146" y="136"/>
                </a:cubicBezTo>
                <a:cubicBezTo>
                  <a:pt x="146" y="137"/>
                  <a:pt x="146" y="137"/>
                  <a:pt x="146" y="138"/>
                </a:cubicBezTo>
                <a:cubicBezTo>
                  <a:pt x="145" y="137"/>
                  <a:pt x="145" y="138"/>
                  <a:pt x="145" y="138"/>
                </a:cubicBezTo>
                <a:cubicBezTo>
                  <a:pt x="144" y="137"/>
                  <a:pt x="144" y="137"/>
                  <a:pt x="143" y="137"/>
                </a:cubicBezTo>
                <a:cubicBezTo>
                  <a:pt x="143" y="137"/>
                  <a:pt x="142" y="137"/>
                  <a:pt x="142" y="137"/>
                </a:cubicBezTo>
                <a:cubicBezTo>
                  <a:pt x="141" y="137"/>
                  <a:pt x="140" y="137"/>
                  <a:pt x="139" y="136"/>
                </a:cubicBezTo>
                <a:cubicBezTo>
                  <a:pt x="139" y="136"/>
                  <a:pt x="140" y="136"/>
                  <a:pt x="141" y="135"/>
                </a:cubicBezTo>
                <a:cubicBezTo>
                  <a:pt x="141" y="135"/>
                  <a:pt x="142" y="135"/>
                  <a:pt x="142" y="135"/>
                </a:cubicBezTo>
                <a:cubicBezTo>
                  <a:pt x="142" y="135"/>
                  <a:pt x="142" y="135"/>
                  <a:pt x="143" y="135"/>
                </a:cubicBezTo>
                <a:cubicBezTo>
                  <a:pt x="143" y="134"/>
                  <a:pt x="143" y="134"/>
                  <a:pt x="142" y="133"/>
                </a:cubicBezTo>
                <a:cubicBezTo>
                  <a:pt x="143" y="133"/>
                  <a:pt x="144" y="132"/>
                  <a:pt x="144" y="131"/>
                </a:cubicBezTo>
                <a:cubicBezTo>
                  <a:pt x="143" y="131"/>
                  <a:pt x="143" y="131"/>
                  <a:pt x="142" y="131"/>
                </a:cubicBezTo>
                <a:cubicBezTo>
                  <a:pt x="142" y="131"/>
                  <a:pt x="141" y="131"/>
                  <a:pt x="141" y="131"/>
                </a:cubicBezTo>
                <a:cubicBezTo>
                  <a:pt x="141" y="131"/>
                  <a:pt x="141" y="130"/>
                  <a:pt x="141" y="130"/>
                </a:cubicBezTo>
                <a:cubicBezTo>
                  <a:pt x="141" y="130"/>
                  <a:pt x="141" y="130"/>
                  <a:pt x="141" y="129"/>
                </a:cubicBezTo>
                <a:cubicBezTo>
                  <a:pt x="141" y="129"/>
                  <a:pt x="142" y="129"/>
                  <a:pt x="142" y="128"/>
                </a:cubicBezTo>
                <a:cubicBezTo>
                  <a:pt x="143" y="129"/>
                  <a:pt x="143" y="129"/>
                  <a:pt x="144" y="130"/>
                </a:cubicBezTo>
                <a:cubicBezTo>
                  <a:pt x="145" y="130"/>
                  <a:pt x="145" y="130"/>
                  <a:pt x="146" y="130"/>
                </a:cubicBezTo>
                <a:cubicBezTo>
                  <a:pt x="146" y="130"/>
                  <a:pt x="146" y="130"/>
                  <a:pt x="147" y="130"/>
                </a:cubicBezTo>
                <a:cubicBezTo>
                  <a:pt x="148" y="130"/>
                  <a:pt x="149" y="130"/>
                  <a:pt x="150" y="130"/>
                </a:cubicBezTo>
                <a:cubicBezTo>
                  <a:pt x="150" y="128"/>
                  <a:pt x="149" y="128"/>
                  <a:pt x="149" y="126"/>
                </a:cubicBezTo>
                <a:cubicBezTo>
                  <a:pt x="149" y="126"/>
                  <a:pt x="149" y="126"/>
                  <a:pt x="149" y="125"/>
                </a:cubicBezTo>
                <a:cubicBezTo>
                  <a:pt x="149" y="125"/>
                  <a:pt x="148" y="126"/>
                  <a:pt x="148" y="126"/>
                </a:cubicBezTo>
                <a:cubicBezTo>
                  <a:pt x="147" y="126"/>
                  <a:pt x="146" y="126"/>
                  <a:pt x="146" y="125"/>
                </a:cubicBezTo>
                <a:cubicBezTo>
                  <a:pt x="145" y="125"/>
                  <a:pt x="145" y="124"/>
                  <a:pt x="144" y="124"/>
                </a:cubicBezTo>
                <a:cubicBezTo>
                  <a:pt x="143" y="124"/>
                  <a:pt x="143" y="125"/>
                  <a:pt x="142" y="126"/>
                </a:cubicBezTo>
                <a:cubicBezTo>
                  <a:pt x="142" y="125"/>
                  <a:pt x="141" y="124"/>
                  <a:pt x="140" y="124"/>
                </a:cubicBezTo>
                <a:cubicBezTo>
                  <a:pt x="141" y="124"/>
                  <a:pt x="142" y="124"/>
                  <a:pt x="143" y="124"/>
                </a:cubicBezTo>
                <a:cubicBezTo>
                  <a:pt x="143" y="124"/>
                  <a:pt x="143" y="124"/>
                  <a:pt x="142" y="123"/>
                </a:cubicBezTo>
                <a:cubicBezTo>
                  <a:pt x="143" y="123"/>
                  <a:pt x="142" y="123"/>
                  <a:pt x="142" y="122"/>
                </a:cubicBezTo>
                <a:cubicBezTo>
                  <a:pt x="142" y="122"/>
                  <a:pt x="142" y="122"/>
                  <a:pt x="143" y="123"/>
                </a:cubicBezTo>
                <a:cubicBezTo>
                  <a:pt x="143" y="122"/>
                  <a:pt x="142" y="122"/>
                  <a:pt x="142" y="121"/>
                </a:cubicBezTo>
                <a:cubicBezTo>
                  <a:pt x="141" y="121"/>
                  <a:pt x="142" y="120"/>
                  <a:pt x="141" y="120"/>
                </a:cubicBezTo>
                <a:cubicBezTo>
                  <a:pt x="142" y="120"/>
                  <a:pt x="142" y="119"/>
                  <a:pt x="142" y="119"/>
                </a:cubicBezTo>
                <a:cubicBezTo>
                  <a:pt x="143" y="119"/>
                  <a:pt x="142" y="118"/>
                  <a:pt x="143" y="118"/>
                </a:cubicBezTo>
                <a:cubicBezTo>
                  <a:pt x="144" y="117"/>
                  <a:pt x="144" y="116"/>
                  <a:pt x="145" y="116"/>
                </a:cubicBezTo>
                <a:cubicBezTo>
                  <a:pt x="145" y="115"/>
                  <a:pt x="145" y="115"/>
                  <a:pt x="144" y="115"/>
                </a:cubicBezTo>
                <a:cubicBezTo>
                  <a:pt x="146" y="115"/>
                  <a:pt x="148" y="115"/>
                  <a:pt x="149" y="116"/>
                </a:cubicBezTo>
                <a:cubicBezTo>
                  <a:pt x="149" y="115"/>
                  <a:pt x="150" y="115"/>
                  <a:pt x="151" y="115"/>
                </a:cubicBezTo>
                <a:cubicBezTo>
                  <a:pt x="151" y="115"/>
                  <a:pt x="151" y="116"/>
                  <a:pt x="151" y="117"/>
                </a:cubicBezTo>
                <a:cubicBezTo>
                  <a:pt x="149" y="117"/>
                  <a:pt x="148" y="117"/>
                  <a:pt x="147" y="118"/>
                </a:cubicBezTo>
                <a:cubicBezTo>
                  <a:pt x="146" y="118"/>
                  <a:pt x="146" y="118"/>
                  <a:pt x="146" y="118"/>
                </a:cubicBezTo>
                <a:cubicBezTo>
                  <a:pt x="146" y="119"/>
                  <a:pt x="144" y="120"/>
                  <a:pt x="145" y="121"/>
                </a:cubicBezTo>
                <a:cubicBezTo>
                  <a:pt x="145" y="121"/>
                  <a:pt x="147" y="121"/>
                  <a:pt x="147" y="122"/>
                </a:cubicBezTo>
                <a:cubicBezTo>
                  <a:pt x="147" y="122"/>
                  <a:pt x="148" y="122"/>
                  <a:pt x="148" y="123"/>
                </a:cubicBezTo>
                <a:cubicBezTo>
                  <a:pt x="148" y="123"/>
                  <a:pt x="148" y="123"/>
                  <a:pt x="148" y="124"/>
                </a:cubicBezTo>
                <a:cubicBezTo>
                  <a:pt x="149" y="124"/>
                  <a:pt x="149" y="124"/>
                  <a:pt x="150" y="123"/>
                </a:cubicBezTo>
                <a:cubicBezTo>
                  <a:pt x="150" y="124"/>
                  <a:pt x="151" y="125"/>
                  <a:pt x="152" y="124"/>
                </a:cubicBezTo>
                <a:cubicBezTo>
                  <a:pt x="152" y="124"/>
                  <a:pt x="152" y="124"/>
                  <a:pt x="152" y="123"/>
                </a:cubicBezTo>
                <a:cubicBezTo>
                  <a:pt x="152" y="123"/>
                  <a:pt x="152" y="123"/>
                  <a:pt x="152" y="123"/>
                </a:cubicBezTo>
                <a:cubicBezTo>
                  <a:pt x="153" y="123"/>
                  <a:pt x="153" y="123"/>
                  <a:pt x="154" y="122"/>
                </a:cubicBezTo>
                <a:cubicBezTo>
                  <a:pt x="155" y="122"/>
                  <a:pt x="156" y="122"/>
                  <a:pt x="156" y="121"/>
                </a:cubicBezTo>
                <a:cubicBezTo>
                  <a:pt x="156" y="121"/>
                  <a:pt x="155" y="120"/>
                  <a:pt x="155" y="119"/>
                </a:cubicBezTo>
                <a:cubicBezTo>
                  <a:pt x="155" y="119"/>
                  <a:pt x="155" y="119"/>
                  <a:pt x="156" y="119"/>
                </a:cubicBezTo>
                <a:cubicBezTo>
                  <a:pt x="156" y="119"/>
                  <a:pt x="155" y="119"/>
                  <a:pt x="155" y="119"/>
                </a:cubicBezTo>
                <a:cubicBezTo>
                  <a:pt x="155" y="119"/>
                  <a:pt x="155" y="119"/>
                  <a:pt x="155" y="119"/>
                </a:cubicBezTo>
                <a:cubicBezTo>
                  <a:pt x="156" y="119"/>
                  <a:pt x="156" y="119"/>
                  <a:pt x="157" y="119"/>
                </a:cubicBezTo>
                <a:cubicBezTo>
                  <a:pt x="157" y="118"/>
                  <a:pt x="156" y="118"/>
                  <a:pt x="156" y="118"/>
                </a:cubicBezTo>
                <a:cubicBezTo>
                  <a:pt x="156" y="118"/>
                  <a:pt x="155" y="118"/>
                  <a:pt x="154" y="118"/>
                </a:cubicBezTo>
                <a:cubicBezTo>
                  <a:pt x="154" y="117"/>
                  <a:pt x="154" y="117"/>
                  <a:pt x="153" y="116"/>
                </a:cubicBezTo>
                <a:cubicBezTo>
                  <a:pt x="154" y="115"/>
                  <a:pt x="152" y="115"/>
                  <a:pt x="151" y="114"/>
                </a:cubicBezTo>
                <a:cubicBezTo>
                  <a:pt x="151" y="114"/>
                  <a:pt x="151" y="113"/>
                  <a:pt x="151" y="113"/>
                </a:cubicBezTo>
                <a:cubicBezTo>
                  <a:pt x="152" y="113"/>
                  <a:pt x="152" y="113"/>
                  <a:pt x="152" y="113"/>
                </a:cubicBezTo>
                <a:cubicBezTo>
                  <a:pt x="153" y="114"/>
                  <a:pt x="153" y="114"/>
                  <a:pt x="154" y="115"/>
                </a:cubicBezTo>
                <a:cubicBezTo>
                  <a:pt x="154" y="116"/>
                  <a:pt x="153" y="117"/>
                  <a:pt x="155" y="117"/>
                </a:cubicBezTo>
                <a:cubicBezTo>
                  <a:pt x="155" y="117"/>
                  <a:pt x="155" y="117"/>
                  <a:pt x="155" y="117"/>
                </a:cubicBezTo>
                <a:cubicBezTo>
                  <a:pt x="155" y="117"/>
                  <a:pt x="155" y="117"/>
                  <a:pt x="155" y="117"/>
                </a:cubicBezTo>
                <a:cubicBezTo>
                  <a:pt x="155" y="117"/>
                  <a:pt x="155" y="117"/>
                  <a:pt x="155" y="117"/>
                </a:cubicBezTo>
                <a:cubicBezTo>
                  <a:pt x="156" y="116"/>
                  <a:pt x="156" y="116"/>
                  <a:pt x="157" y="116"/>
                </a:cubicBezTo>
                <a:cubicBezTo>
                  <a:pt x="161" y="117"/>
                  <a:pt x="159" y="121"/>
                  <a:pt x="158" y="124"/>
                </a:cubicBezTo>
                <a:cubicBezTo>
                  <a:pt x="158" y="124"/>
                  <a:pt x="158" y="124"/>
                  <a:pt x="157" y="124"/>
                </a:cubicBezTo>
                <a:cubicBezTo>
                  <a:pt x="156" y="124"/>
                  <a:pt x="156" y="125"/>
                  <a:pt x="158" y="125"/>
                </a:cubicBezTo>
                <a:cubicBezTo>
                  <a:pt x="158" y="125"/>
                  <a:pt x="159" y="125"/>
                  <a:pt x="159" y="125"/>
                </a:cubicBezTo>
                <a:cubicBezTo>
                  <a:pt x="159" y="125"/>
                  <a:pt x="160" y="125"/>
                  <a:pt x="160" y="125"/>
                </a:cubicBezTo>
                <a:cubicBezTo>
                  <a:pt x="160" y="126"/>
                  <a:pt x="160" y="127"/>
                  <a:pt x="161" y="128"/>
                </a:cubicBezTo>
                <a:cubicBezTo>
                  <a:pt x="160" y="127"/>
                  <a:pt x="160" y="127"/>
                  <a:pt x="159" y="127"/>
                </a:cubicBezTo>
                <a:cubicBezTo>
                  <a:pt x="158" y="128"/>
                  <a:pt x="158" y="128"/>
                  <a:pt x="159" y="129"/>
                </a:cubicBezTo>
                <a:cubicBezTo>
                  <a:pt x="160" y="129"/>
                  <a:pt x="161" y="128"/>
                  <a:pt x="161" y="128"/>
                </a:cubicBezTo>
                <a:cubicBezTo>
                  <a:pt x="161" y="128"/>
                  <a:pt x="161" y="128"/>
                  <a:pt x="162" y="129"/>
                </a:cubicBezTo>
                <a:cubicBezTo>
                  <a:pt x="161" y="129"/>
                  <a:pt x="161" y="129"/>
                  <a:pt x="161" y="130"/>
                </a:cubicBezTo>
                <a:cubicBezTo>
                  <a:pt x="162" y="130"/>
                  <a:pt x="162" y="131"/>
                  <a:pt x="163" y="130"/>
                </a:cubicBezTo>
                <a:cubicBezTo>
                  <a:pt x="163" y="130"/>
                  <a:pt x="163" y="131"/>
                  <a:pt x="164" y="131"/>
                </a:cubicBezTo>
                <a:cubicBezTo>
                  <a:pt x="164" y="131"/>
                  <a:pt x="164" y="131"/>
                  <a:pt x="164" y="131"/>
                </a:cubicBezTo>
                <a:cubicBezTo>
                  <a:pt x="165" y="132"/>
                  <a:pt x="165" y="133"/>
                  <a:pt x="167" y="133"/>
                </a:cubicBezTo>
                <a:cubicBezTo>
                  <a:pt x="168" y="133"/>
                  <a:pt x="169" y="133"/>
                  <a:pt x="169" y="133"/>
                </a:cubicBezTo>
                <a:cubicBezTo>
                  <a:pt x="170" y="133"/>
                  <a:pt x="171" y="133"/>
                  <a:pt x="171" y="133"/>
                </a:cubicBezTo>
                <a:cubicBezTo>
                  <a:pt x="172" y="132"/>
                  <a:pt x="172" y="132"/>
                  <a:pt x="173" y="132"/>
                </a:cubicBezTo>
                <a:cubicBezTo>
                  <a:pt x="172" y="131"/>
                  <a:pt x="172" y="131"/>
                  <a:pt x="172" y="131"/>
                </a:cubicBezTo>
                <a:cubicBezTo>
                  <a:pt x="172" y="130"/>
                  <a:pt x="171" y="130"/>
                  <a:pt x="171" y="129"/>
                </a:cubicBezTo>
                <a:cubicBezTo>
                  <a:pt x="170" y="128"/>
                  <a:pt x="170" y="128"/>
                  <a:pt x="169" y="129"/>
                </a:cubicBezTo>
                <a:cubicBezTo>
                  <a:pt x="169" y="129"/>
                  <a:pt x="169" y="128"/>
                  <a:pt x="169" y="128"/>
                </a:cubicBezTo>
                <a:cubicBezTo>
                  <a:pt x="168" y="127"/>
                  <a:pt x="168" y="126"/>
                  <a:pt x="168" y="125"/>
                </a:cubicBezTo>
                <a:cubicBezTo>
                  <a:pt x="169" y="125"/>
                  <a:pt x="169" y="124"/>
                  <a:pt x="170" y="124"/>
                </a:cubicBezTo>
                <a:cubicBezTo>
                  <a:pt x="170" y="123"/>
                  <a:pt x="169" y="123"/>
                  <a:pt x="168" y="123"/>
                </a:cubicBezTo>
                <a:cubicBezTo>
                  <a:pt x="168" y="122"/>
                  <a:pt x="168" y="121"/>
                  <a:pt x="167" y="121"/>
                </a:cubicBezTo>
                <a:cubicBezTo>
                  <a:pt x="167" y="122"/>
                  <a:pt x="167" y="123"/>
                  <a:pt x="168" y="124"/>
                </a:cubicBezTo>
                <a:cubicBezTo>
                  <a:pt x="167" y="125"/>
                  <a:pt x="167" y="125"/>
                  <a:pt x="167" y="126"/>
                </a:cubicBezTo>
                <a:cubicBezTo>
                  <a:pt x="167" y="128"/>
                  <a:pt x="168" y="129"/>
                  <a:pt x="167" y="130"/>
                </a:cubicBezTo>
                <a:cubicBezTo>
                  <a:pt x="166" y="130"/>
                  <a:pt x="166" y="129"/>
                  <a:pt x="165" y="129"/>
                </a:cubicBezTo>
                <a:cubicBezTo>
                  <a:pt x="164" y="128"/>
                  <a:pt x="163" y="128"/>
                  <a:pt x="162" y="128"/>
                </a:cubicBezTo>
                <a:cubicBezTo>
                  <a:pt x="162" y="127"/>
                  <a:pt x="161" y="126"/>
                  <a:pt x="161" y="125"/>
                </a:cubicBezTo>
                <a:cubicBezTo>
                  <a:pt x="162" y="124"/>
                  <a:pt x="164" y="123"/>
                  <a:pt x="164" y="122"/>
                </a:cubicBezTo>
                <a:cubicBezTo>
                  <a:pt x="165" y="122"/>
                  <a:pt x="166" y="121"/>
                  <a:pt x="167" y="121"/>
                </a:cubicBezTo>
                <a:cubicBezTo>
                  <a:pt x="167" y="121"/>
                  <a:pt x="168" y="119"/>
                  <a:pt x="169" y="120"/>
                </a:cubicBezTo>
                <a:cubicBezTo>
                  <a:pt x="169" y="121"/>
                  <a:pt x="168" y="122"/>
                  <a:pt x="169" y="123"/>
                </a:cubicBezTo>
                <a:cubicBezTo>
                  <a:pt x="170" y="123"/>
                  <a:pt x="170" y="123"/>
                  <a:pt x="171" y="123"/>
                </a:cubicBezTo>
                <a:cubicBezTo>
                  <a:pt x="171" y="123"/>
                  <a:pt x="171" y="123"/>
                  <a:pt x="171" y="123"/>
                </a:cubicBezTo>
                <a:cubicBezTo>
                  <a:pt x="171" y="123"/>
                  <a:pt x="171" y="123"/>
                  <a:pt x="171" y="123"/>
                </a:cubicBezTo>
                <a:cubicBezTo>
                  <a:pt x="171" y="124"/>
                  <a:pt x="171" y="124"/>
                  <a:pt x="171" y="124"/>
                </a:cubicBezTo>
                <a:cubicBezTo>
                  <a:pt x="171" y="124"/>
                  <a:pt x="172" y="125"/>
                  <a:pt x="172" y="125"/>
                </a:cubicBezTo>
                <a:cubicBezTo>
                  <a:pt x="172" y="125"/>
                  <a:pt x="173" y="125"/>
                  <a:pt x="173" y="125"/>
                </a:cubicBezTo>
                <a:cubicBezTo>
                  <a:pt x="173" y="125"/>
                  <a:pt x="173" y="125"/>
                  <a:pt x="173" y="125"/>
                </a:cubicBezTo>
                <a:cubicBezTo>
                  <a:pt x="173" y="125"/>
                  <a:pt x="173" y="126"/>
                  <a:pt x="173" y="126"/>
                </a:cubicBezTo>
                <a:cubicBezTo>
                  <a:pt x="173" y="126"/>
                  <a:pt x="173" y="126"/>
                  <a:pt x="174" y="126"/>
                </a:cubicBezTo>
                <a:cubicBezTo>
                  <a:pt x="174" y="126"/>
                  <a:pt x="174" y="126"/>
                  <a:pt x="174" y="126"/>
                </a:cubicBezTo>
                <a:cubicBezTo>
                  <a:pt x="174" y="126"/>
                  <a:pt x="174" y="126"/>
                  <a:pt x="174" y="126"/>
                </a:cubicBezTo>
                <a:cubicBezTo>
                  <a:pt x="174" y="126"/>
                  <a:pt x="174" y="125"/>
                  <a:pt x="174" y="125"/>
                </a:cubicBezTo>
                <a:cubicBezTo>
                  <a:pt x="174" y="126"/>
                  <a:pt x="175" y="126"/>
                  <a:pt x="175" y="126"/>
                </a:cubicBezTo>
                <a:cubicBezTo>
                  <a:pt x="175" y="126"/>
                  <a:pt x="175" y="126"/>
                  <a:pt x="175" y="126"/>
                </a:cubicBezTo>
                <a:cubicBezTo>
                  <a:pt x="175" y="126"/>
                  <a:pt x="176" y="126"/>
                  <a:pt x="176" y="126"/>
                </a:cubicBezTo>
                <a:cubicBezTo>
                  <a:pt x="176" y="126"/>
                  <a:pt x="176" y="126"/>
                  <a:pt x="175" y="126"/>
                </a:cubicBezTo>
                <a:cubicBezTo>
                  <a:pt x="176" y="125"/>
                  <a:pt x="176" y="125"/>
                  <a:pt x="177" y="125"/>
                </a:cubicBezTo>
                <a:cubicBezTo>
                  <a:pt x="177" y="125"/>
                  <a:pt x="177" y="125"/>
                  <a:pt x="178" y="125"/>
                </a:cubicBezTo>
                <a:cubicBezTo>
                  <a:pt x="178" y="125"/>
                  <a:pt x="178" y="124"/>
                  <a:pt x="178" y="124"/>
                </a:cubicBezTo>
                <a:cubicBezTo>
                  <a:pt x="178" y="124"/>
                  <a:pt x="179" y="124"/>
                  <a:pt x="179" y="124"/>
                </a:cubicBezTo>
                <a:cubicBezTo>
                  <a:pt x="180" y="124"/>
                  <a:pt x="181" y="124"/>
                  <a:pt x="182" y="124"/>
                </a:cubicBezTo>
                <a:cubicBezTo>
                  <a:pt x="183" y="124"/>
                  <a:pt x="184" y="123"/>
                  <a:pt x="185" y="122"/>
                </a:cubicBezTo>
                <a:cubicBezTo>
                  <a:pt x="185" y="122"/>
                  <a:pt x="185" y="122"/>
                  <a:pt x="185" y="122"/>
                </a:cubicBezTo>
                <a:cubicBezTo>
                  <a:pt x="185" y="122"/>
                  <a:pt x="185" y="122"/>
                  <a:pt x="185" y="122"/>
                </a:cubicBezTo>
                <a:cubicBezTo>
                  <a:pt x="185" y="121"/>
                  <a:pt x="185" y="121"/>
                  <a:pt x="185" y="120"/>
                </a:cubicBezTo>
                <a:cubicBezTo>
                  <a:pt x="185" y="120"/>
                  <a:pt x="185" y="120"/>
                  <a:pt x="185" y="120"/>
                </a:cubicBezTo>
                <a:cubicBezTo>
                  <a:pt x="185" y="120"/>
                  <a:pt x="186" y="119"/>
                  <a:pt x="186" y="119"/>
                </a:cubicBezTo>
                <a:cubicBezTo>
                  <a:pt x="185" y="119"/>
                  <a:pt x="185" y="118"/>
                  <a:pt x="185" y="117"/>
                </a:cubicBezTo>
                <a:cubicBezTo>
                  <a:pt x="187" y="117"/>
                  <a:pt x="186" y="119"/>
                  <a:pt x="187" y="120"/>
                </a:cubicBezTo>
                <a:cubicBezTo>
                  <a:pt x="187" y="121"/>
                  <a:pt x="186" y="121"/>
                  <a:pt x="186" y="122"/>
                </a:cubicBezTo>
                <a:cubicBezTo>
                  <a:pt x="187" y="122"/>
                  <a:pt x="188" y="121"/>
                  <a:pt x="188" y="122"/>
                </a:cubicBezTo>
                <a:cubicBezTo>
                  <a:pt x="188" y="122"/>
                  <a:pt x="188" y="123"/>
                  <a:pt x="188" y="123"/>
                </a:cubicBezTo>
                <a:cubicBezTo>
                  <a:pt x="188" y="123"/>
                  <a:pt x="188" y="123"/>
                  <a:pt x="189" y="123"/>
                </a:cubicBezTo>
                <a:cubicBezTo>
                  <a:pt x="189" y="124"/>
                  <a:pt x="189" y="124"/>
                  <a:pt x="189" y="124"/>
                </a:cubicBezTo>
                <a:cubicBezTo>
                  <a:pt x="188" y="123"/>
                  <a:pt x="188" y="124"/>
                  <a:pt x="187" y="123"/>
                </a:cubicBezTo>
                <a:cubicBezTo>
                  <a:pt x="187" y="124"/>
                  <a:pt x="187" y="123"/>
                  <a:pt x="187" y="123"/>
                </a:cubicBezTo>
                <a:cubicBezTo>
                  <a:pt x="186" y="124"/>
                  <a:pt x="187" y="123"/>
                  <a:pt x="187" y="124"/>
                </a:cubicBezTo>
                <a:cubicBezTo>
                  <a:pt x="187" y="124"/>
                  <a:pt x="186" y="124"/>
                  <a:pt x="186" y="124"/>
                </a:cubicBezTo>
                <a:cubicBezTo>
                  <a:pt x="186" y="125"/>
                  <a:pt x="186" y="125"/>
                  <a:pt x="186" y="126"/>
                </a:cubicBezTo>
                <a:cubicBezTo>
                  <a:pt x="186" y="126"/>
                  <a:pt x="186" y="126"/>
                  <a:pt x="187" y="126"/>
                </a:cubicBezTo>
                <a:cubicBezTo>
                  <a:pt x="187" y="126"/>
                  <a:pt x="188" y="126"/>
                  <a:pt x="187" y="126"/>
                </a:cubicBezTo>
                <a:cubicBezTo>
                  <a:pt x="187" y="127"/>
                  <a:pt x="186" y="127"/>
                  <a:pt x="185" y="127"/>
                </a:cubicBezTo>
                <a:cubicBezTo>
                  <a:pt x="185" y="127"/>
                  <a:pt x="185" y="127"/>
                  <a:pt x="185" y="127"/>
                </a:cubicBezTo>
                <a:cubicBezTo>
                  <a:pt x="185" y="127"/>
                  <a:pt x="185" y="127"/>
                  <a:pt x="185" y="127"/>
                </a:cubicBezTo>
                <a:cubicBezTo>
                  <a:pt x="185" y="127"/>
                  <a:pt x="185" y="127"/>
                  <a:pt x="185" y="127"/>
                </a:cubicBezTo>
                <a:cubicBezTo>
                  <a:pt x="185" y="127"/>
                  <a:pt x="185" y="127"/>
                  <a:pt x="185" y="127"/>
                </a:cubicBezTo>
                <a:cubicBezTo>
                  <a:pt x="185" y="128"/>
                  <a:pt x="185" y="128"/>
                  <a:pt x="185" y="128"/>
                </a:cubicBezTo>
                <a:cubicBezTo>
                  <a:pt x="186" y="128"/>
                  <a:pt x="186" y="129"/>
                  <a:pt x="186" y="129"/>
                </a:cubicBezTo>
                <a:cubicBezTo>
                  <a:pt x="186" y="129"/>
                  <a:pt x="186" y="129"/>
                  <a:pt x="186" y="129"/>
                </a:cubicBezTo>
                <a:cubicBezTo>
                  <a:pt x="186" y="129"/>
                  <a:pt x="186" y="130"/>
                  <a:pt x="185" y="130"/>
                </a:cubicBezTo>
                <a:cubicBezTo>
                  <a:pt x="185" y="129"/>
                  <a:pt x="185" y="130"/>
                  <a:pt x="184" y="129"/>
                </a:cubicBezTo>
                <a:cubicBezTo>
                  <a:pt x="184" y="130"/>
                  <a:pt x="183" y="130"/>
                  <a:pt x="183" y="131"/>
                </a:cubicBezTo>
                <a:cubicBezTo>
                  <a:pt x="183" y="131"/>
                  <a:pt x="184" y="132"/>
                  <a:pt x="184" y="132"/>
                </a:cubicBezTo>
                <a:cubicBezTo>
                  <a:pt x="183" y="132"/>
                  <a:pt x="183" y="133"/>
                  <a:pt x="183" y="133"/>
                </a:cubicBezTo>
                <a:cubicBezTo>
                  <a:pt x="183" y="133"/>
                  <a:pt x="183" y="133"/>
                  <a:pt x="183" y="133"/>
                </a:cubicBezTo>
                <a:cubicBezTo>
                  <a:pt x="182" y="133"/>
                  <a:pt x="182" y="133"/>
                  <a:pt x="182" y="133"/>
                </a:cubicBezTo>
                <a:cubicBezTo>
                  <a:pt x="182" y="133"/>
                  <a:pt x="182" y="133"/>
                  <a:pt x="182" y="133"/>
                </a:cubicBezTo>
                <a:cubicBezTo>
                  <a:pt x="181" y="133"/>
                  <a:pt x="181" y="133"/>
                  <a:pt x="181" y="133"/>
                </a:cubicBezTo>
                <a:cubicBezTo>
                  <a:pt x="181" y="134"/>
                  <a:pt x="181" y="134"/>
                  <a:pt x="181" y="134"/>
                </a:cubicBezTo>
                <a:cubicBezTo>
                  <a:pt x="181" y="134"/>
                  <a:pt x="181" y="134"/>
                  <a:pt x="181" y="134"/>
                </a:cubicBezTo>
                <a:cubicBezTo>
                  <a:pt x="182" y="135"/>
                  <a:pt x="182" y="135"/>
                  <a:pt x="182" y="135"/>
                </a:cubicBezTo>
                <a:cubicBezTo>
                  <a:pt x="183" y="135"/>
                  <a:pt x="183" y="135"/>
                  <a:pt x="183" y="135"/>
                </a:cubicBezTo>
                <a:cubicBezTo>
                  <a:pt x="183" y="135"/>
                  <a:pt x="183" y="136"/>
                  <a:pt x="183" y="137"/>
                </a:cubicBezTo>
                <a:cubicBezTo>
                  <a:pt x="183" y="137"/>
                  <a:pt x="183" y="137"/>
                  <a:pt x="183" y="137"/>
                </a:cubicBezTo>
                <a:cubicBezTo>
                  <a:pt x="181" y="136"/>
                  <a:pt x="180" y="137"/>
                  <a:pt x="179" y="137"/>
                </a:cubicBezTo>
                <a:cubicBezTo>
                  <a:pt x="179" y="138"/>
                  <a:pt x="180" y="138"/>
                  <a:pt x="182" y="139"/>
                </a:cubicBezTo>
                <a:cubicBezTo>
                  <a:pt x="182" y="139"/>
                  <a:pt x="183" y="138"/>
                  <a:pt x="184" y="138"/>
                </a:cubicBezTo>
                <a:cubicBezTo>
                  <a:pt x="184" y="138"/>
                  <a:pt x="184" y="139"/>
                  <a:pt x="184" y="139"/>
                </a:cubicBezTo>
                <a:cubicBezTo>
                  <a:pt x="184" y="139"/>
                  <a:pt x="183" y="139"/>
                  <a:pt x="184" y="140"/>
                </a:cubicBezTo>
                <a:cubicBezTo>
                  <a:pt x="183" y="140"/>
                  <a:pt x="184" y="141"/>
                  <a:pt x="184" y="141"/>
                </a:cubicBezTo>
                <a:cubicBezTo>
                  <a:pt x="186" y="141"/>
                  <a:pt x="186" y="142"/>
                  <a:pt x="188" y="142"/>
                </a:cubicBezTo>
                <a:cubicBezTo>
                  <a:pt x="188" y="142"/>
                  <a:pt x="188" y="142"/>
                  <a:pt x="189" y="143"/>
                </a:cubicBezTo>
                <a:cubicBezTo>
                  <a:pt x="190" y="144"/>
                  <a:pt x="191" y="144"/>
                  <a:pt x="193" y="144"/>
                </a:cubicBezTo>
                <a:cubicBezTo>
                  <a:pt x="193" y="144"/>
                  <a:pt x="193" y="144"/>
                  <a:pt x="194" y="144"/>
                </a:cubicBezTo>
                <a:cubicBezTo>
                  <a:pt x="194" y="145"/>
                  <a:pt x="196" y="145"/>
                  <a:pt x="197" y="144"/>
                </a:cubicBezTo>
                <a:cubicBezTo>
                  <a:pt x="197" y="145"/>
                  <a:pt x="198" y="145"/>
                  <a:pt x="198" y="145"/>
                </a:cubicBezTo>
                <a:cubicBezTo>
                  <a:pt x="197" y="145"/>
                  <a:pt x="197" y="145"/>
                  <a:pt x="197" y="146"/>
                </a:cubicBezTo>
                <a:cubicBezTo>
                  <a:pt x="197" y="146"/>
                  <a:pt x="199" y="146"/>
                  <a:pt x="199" y="146"/>
                </a:cubicBezTo>
                <a:cubicBezTo>
                  <a:pt x="200" y="146"/>
                  <a:pt x="201" y="146"/>
                  <a:pt x="201" y="145"/>
                </a:cubicBezTo>
                <a:cubicBezTo>
                  <a:pt x="200" y="145"/>
                  <a:pt x="199" y="145"/>
                  <a:pt x="199" y="145"/>
                </a:cubicBezTo>
                <a:cubicBezTo>
                  <a:pt x="199" y="144"/>
                  <a:pt x="200" y="144"/>
                  <a:pt x="201" y="144"/>
                </a:cubicBezTo>
                <a:cubicBezTo>
                  <a:pt x="202" y="144"/>
                  <a:pt x="202" y="143"/>
                  <a:pt x="203" y="143"/>
                </a:cubicBezTo>
                <a:cubicBezTo>
                  <a:pt x="203" y="144"/>
                  <a:pt x="202" y="144"/>
                  <a:pt x="202" y="145"/>
                </a:cubicBezTo>
                <a:cubicBezTo>
                  <a:pt x="203" y="145"/>
                  <a:pt x="202" y="145"/>
                  <a:pt x="202" y="145"/>
                </a:cubicBezTo>
                <a:cubicBezTo>
                  <a:pt x="203" y="145"/>
                  <a:pt x="203" y="145"/>
                  <a:pt x="203" y="145"/>
                </a:cubicBezTo>
                <a:cubicBezTo>
                  <a:pt x="203" y="145"/>
                  <a:pt x="204" y="145"/>
                  <a:pt x="204" y="146"/>
                </a:cubicBezTo>
                <a:cubicBezTo>
                  <a:pt x="205" y="146"/>
                  <a:pt x="205" y="146"/>
                  <a:pt x="207" y="146"/>
                </a:cubicBezTo>
                <a:cubicBezTo>
                  <a:pt x="207" y="146"/>
                  <a:pt x="207" y="146"/>
                  <a:pt x="208" y="146"/>
                </a:cubicBezTo>
                <a:cubicBezTo>
                  <a:pt x="208" y="146"/>
                  <a:pt x="208" y="146"/>
                  <a:pt x="208" y="146"/>
                </a:cubicBezTo>
                <a:cubicBezTo>
                  <a:pt x="208" y="146"/>
                  <a:pt x="208" y="146"/>
                  <a:pt x="208" y="146"/>
                </a:cubicBezTo>
                <a:cubicBezTo>
                  <a:pt x="208" y="147"/>
                  <a:pt x="208" y="147"/>
                  <a:pt x="208" y="147"/>
                </a:cubicBezTo>
                <a:cubicBezTo>
                  <a:pt x="209" y="147"/>
                  <a:pt x="209" y="148"/>
                  <a:pt x="209" y="148"/>
                </a:cubicBezTo>
                <a:cubicBezTo>
                  <a:pt x="209" y="148"/>
                  <a:pt x="209" y="149"/>
                  <a:pt x="208" y="149"/>
                </a:cubicBezTo>
                <a:cubicBezTo>
                  <a:pt x="208" y="150"/>
                  <a:pt x="209" y="150"/>
                  <a:pt x="209" y="150"/>
                </a:cubicBezTo>
                <a:cubicBezTo>
                  <a:pt x="208" y="150"/>
                  <a:pt x="208" y="150"/>
                  <a:pt x="208" y="150"/>
                </a:cubicBezTo>
                <a:cubicBezTo>
                  <a:pt x="208" y="151"/>
                  <a:pt x="208" y="151"/>
                  <a:pt x="209" y="151"/>
                </a:cubicBezTo>
                <a:cubicBezTo>
                  <a:pt x="208" y="151"/>
                  <a:pt x="208" y="152"/>
                  <a:pt x="208" y="152"/>
                </a:cubicBezTo>
                <a:cubicBezTo>
                  <a:pt x="208" y="152"/>
                  <a:pt x="208" y="152"/>
                  <a:pt x="208" y="152"/>
                </a:cubicBezTo>
                <a:cubicBezTo>
                  <a:pt x="208" y="152"/>
                  <a:pt x="208" y="152"/>
                  <a:pt x="207" y="152"/>
                </a:cubicBezTo>
                <a:cubicBezTo>
                  <a:pt x="207" y="152"/>
                  <a:pt x="207" y="152"/>
                  <a:pt x="206" y="152"/>
                </a:cubicBezTo>
                <a:cubicBezTo>
                  <a:pt x="207" y="151"/>
                  <a:pt x="206" y="152"/>
                  <a:pt x="206" y="152"/>
                </a:cubicBezTo>
                <a:cubicBezTo>
                  <a:pt x="206" y="152"/>
                  <a:pt x="206" y="151"/>
                  <a:pt x="206" y="151"/>
                </a:cubicBezTo>
                <a:cubicBezTo>
                  <a:pt x="205" y="151"/>
                  <a:pt x="205" y="150"/>
                  <a:pt x="204" y="150"/>
                </a:cubicBezTo>
                <a:cubicBezTo>
                  <a:pt x="203" y="150"/>
                  <a:pt x="205" y="151"/>
                  <a:pt x="204" y="151"/>
                </a:cubicBezTo>
                <a:cubicBezTo>
                  <a:pt x="203" y="151"/>
                  <a:pt x="203" y="151"/>
                  <a:pt x="202" y="151"/>
                </a:cubicBezTo>
                <a:cubicBezTo>
                  <a:pt x="202" y="152"/>
                  <a:pt x="201" y="152"/>
                  <a:pt x="199" y="152"/>
                </a:cubicBezTo>
                <a:cubicBezTo>
                  <a:pt x="199" y="153"/>
                  <a:pt x="199" y="153"/>
                  <a:pt x="199" y="153"/>
                </a:cubicBezTo>
                <a:cubicBezTo>
                  <a:pt x="199" y="153"/>
                  <a:pt x="199" y="153"/>
                  <a:pt x="199" y="153"/>
                </a:cubicBezTo>
                <a:cubicBezTo>
                  <a:pt x="199" y="152"/>
                  <a:pt x="199" y="152"/>
                  <a:pt x="199" y="152"/>
                </a:cubicBezTo>
                <a:cubicBezTo>
                  <a:pt x="198" y="153"/>
                  <a:pt x="197" y="154"/>
                  <a:pt x="196" y="154"/>
                </a:cubicBezTo>
                <a:cubicBezTo>
                  <a:pt x="195" y="154"/>
                  <a:pt x="195" y="152"/>
                  <a:pt x="194" y="153"/>
                </a:cubicBezTo>
                <a:cubicBezTo>
                  <a:pt x="193" y="153"/>
                  <a:pt x="194" y="153"/>
                  <a:pt x="194" y="154"/>
                </a:cubicBezTo>
                <a:cubicBezTo>
                  <a:pt x="194" y="154"/>
                  <a:pt x="193" y="154"/>
                  <a:pt x="193" y="154"/>
                </a:cubicBezTo>
                <a:cubicBezTo>
                  <a:pt x="194" y="154"/>
                  <a:pt x="194" y="154"/>
                  <a:pt x="195" y="154"/>
                </a:cubicBezTo>
                <a:cubicBezTo>
                  <a:pt x="195" y="155"/>
                  <a:pt x="194" y="155"/>
                  <a:pt x="195" y="155"/>
                </a:cubicBezTo>
                <a:cubicBezTo>
                  <a:pt x="194" y="155"/>
                  <a:pt x="194" y="155"/>
                  <a:pt x="194" y="156"/>
                </a:cubicBezTo>
                <a:cubicBezTo>
                  <a:pt x="193" y="156"/>
                  <a:pt x="193" y="156"/>
                  <a:pt x="192" y="156"/>
                </a:cubicBezTo>
                <a:cubicBezTo>
                  <a:pt x="192" y="156"/>
                  <a:pt x="193" y="157"/>
                  <a:pt x="193" y="157"/>
                </a:cubicBezTo>
                <a:cubicBezTo>
                  <a:pt x="193" y="157"/>
                  <a:pt x="193" y="158"/>
                  <a:pt x="193" y="158"/>
                </a:cubicBezTo>
                <a:cubicBezTo>
                  <a:pt x="192" y="158"/>
                  <a:pt x="192" y="158"/>
                  <a:pt x="192" y="159"/>
                </a:cubicBezTo>
                <a:cubicBezTo>
                  <a:pt x="193" y="159"/>
                  <a:pt x="193" y="159"/>
                  <a:pt x="193" y="159"/>
                </a:cubicBezTo>
                <a:cubicBezTo>
                  <a:pt x="193" y="160"/>
                  <a:pt x="194" y="160"/>
                  <a:pt x="194" y="160"/>
                </a:cubicBezTo>
                <a:cubicBezTo>
                  <a:pt x="194" y="161"/>
                  <a:pt x="193" y="161"/>
                  <a:pt x="193" y="161"/>
                </a:cubicBezTo>
                <a:cubicBezTo>
                  <a:pt x="194" y="161"/>
                  <a:pt x="195" y="161"/>
                  <a:pt x="195" y="161"/>
                </a:cubicBezTo>
                <a:cubicBezTo>
                  <a:pt x="195" y="162"/>
                  <a:pt x="194" y="162"/>
                  <a:pt x="195" y="162"/>
                </a:cubicBezTo>
                <a:cubicBezTo>
                  <a:pt x="196" y="162"/>
                  <a:pt x="195" y="162"/>
                  <a:pt x="196" y="162"/>
                </a:cubicBezTo>
                <a:cubicBezTo>
                  <a:pt x="196" y="162"/>
                  <a:pt x="196" y="163"/>
                  <a:pt x="196" y="163"/>
                </a:cubicBezTo>
                <a:cubicBezTo>
                  <a:pt x="197" y="163"/>
                  <a:pt x="197" y="163"/>
                  <a:pt x="198" y="163"/>
                </a:cubicBezTo>
                <a:cubicBezTo>
                  <a:pt x="198" y="163"/>
                  <a:pt x="198" y="163"/>
                  <a:pt x="198" y="163"/>
                </a:cubicBezTo>
                <a:cubicBezTo>
                  <a:pt x="199" y="163"/>
                  <a:pt x="198" y="163"/>
                  <a:pt x="199" y="163"/>
                </a:cubicBezTo>
                <a:cubicBezTo>
                  <a:pt x="200" y="162"/>
                  <a:pt x="199" y="163"/>
                  <a:pt x="200" y="163"/>
                </a:cubicBezTo>
                <a:cubicBezTo>
                  <a:pt x="200" y="162"/>
                  <a:pt x="201" y="163"/>
                  <a:pt x="201" y="163"/>
                </a:cubicBezTo>
                <a:cubicBezTo>
                  <a:pt x="201" y="162"/>
                  <a:pt x="202" y="162"/>
                  <a:pt x="202" y="162"/>
                </a:cubicBezTo>
                <a:cubicBezTo>
                  <a:pt x="203" y="162"/>
                  <a:pt x="203" y="161"/>
                  <a:pt x="204" y="161"/>
                </a:cubicBezTo>
                <a:cubicBezTo>
                  <a:pt x="204" y="161"/>
                  <a:pt x="204" y="161"/>
                  <a:pt x="204" y="161"/>
                </a:cubicBezTo>
                <a:cubicBezTo>
                  <a:pt x="204" y="160"/>
                  <a:pt x="205" y="160"/>
                  <a:pt x="205" y="160"/>
                </a:cubicBezTo>
                <a:cubicBezTo>
                  <a:pt x="205" y="160"/>
                  <a:pt x="205" y="160"/>
                  <a:pt x="205" y="160"/>
                </a:cubicBezTo>
                <a:cubicBezTo>
                  <a:pt x="206" y="160"/>
                  <a:pt x="206" y="159"/>
                  <a:pt x="205" y="159"/>
                </a:cubicBezTo>
                <a:cubicBezTo>
                  <a:pt x="206" y="159"/>
                  <a:pt x="206" y="158"/>
                  <a:pt x="206" y="158"/>
                </a:cubicBezTo>
                <a:cubicBezTo>
                  <a:pt x="206" y="158"/>
                  <a:pt x="206" y="158"/>
                  <a:pt x="206" y="157"/>
                </a:cubicBezTo>
                <a:cubicBezTo>
                  <a:pt x="206" y="157"/>
                  <a:pt x="206" y="157"/>
                  <a:pt x="206" y="157"/>
                </a:cubicBezTo>
                <a:cubicBezTo>
                  <a:pt x="206" y="157"/>
                  <a:pt x="206" y="156"/>
                  <a:pt x="206" y="156"/>
                </a:cubicBezTo>
                <a:cubicBezTo>
                  <a:pt x="206" y="156"/>
                  <a:pt x="205" y="156"/>
                  <a:pt x="205" y="156"/>
                </a:cubicBezTo>
                <a:cubicBezTo>
                  <a:pt x="206" y="155"/>
                  <a:pt x="205" y="155"/>
                  <a:pt x="205" y="154"/>
                </a:cubicBezTo>
                <a:cubicBezTo>
                  <a:pt x="205" y="154"/>
                  <a:pt x="205" y="154"/>
                  <a:pt x="205" y="154"/>
                </a:cubicBezTo>
                <a:cubicBezTo>
                  <a:pt x="205" y="154"/>
                  <a:pt x="205" y="154"/>
                  <a:pt x="205" y="154"/>
                </a:cubicBezTo>
                <a:cubicBezTo>
                  <a:pt x="204" y="153"/>
                  <a:pt x="205" y="153"/>
                  <a:pt x="206" y="152"/>
                </a:cubicBezTo>
                <a:cubicBezTo>
                  <a:pt x="206" y="152"/>
                  <a:pt x="207" y="152"/>
                  <a:pt x="207" y="153"/>
                </a:cubicBezTo>
                <a:cubicBezTo>
                  <a:pt x="207" y="153"/>
                  <a:pt x="206" y="153"/>
                  <a:pt x="206" y="153"/>
                </a:cubicBezTo>
                <a:cubicBezTo>
                  <a:pt x="206" y="154"/>
                  <a:pt x="207" y="154"/>
                  <a:pt x="207" y="154"/>
                </a:cubicBezTo>
                <a:cubicBezTo>
                  <a:pt x="207" y="154"/>
                  <a:pt x="207" y="155"/>
                  <a:pt x="207" y="155"/>
                </a:cubicBezTo>
                <a:cubicBezTo>
                  <a:pt x="207" y="155"/>
                  <a:pt x="207" y="155"/>
                  <a:pt x="207" y="156"/>
                </a:cubicBezTo>
                <a:cubicBezTo>
                  <a:pt x="207" y="156"/>
                  <a:pt x="207" y="156"/>
                  <a:pt x="207" y="156"/>
                </a:cubicBezTo>
                <a:cubicBezTo>
                  <a:pt x="207" y="156"/>
                  <a:pt x="208" y="156"/>
                  <a:pt x="208" y="156"/>
                </a:cubicBezTo>
                <a:cubicBezTo>
                  <a:pt x="207" y="156"/>
                  <a:pt x="207" y="156"/>
                  <a:pt x="207" y="157"/>
                </a:cubicBezTo>
                <a:cubicBezTo>
                  <a:pt x="207" y="157"/>
                  <a:pt x="208" y="157"/>
                  <a:pt x="208" y="157"/>
                </a:cubicBezTo>
                <a:cubicBezTo>
                  <a:pt x="209" y="158"/>
                  <a:pt x="210" y="159"/>
                  <a:pt x="211" y="159"/>
                </a:cubicBezTo>
                <a:cubicBezTo>
                  <a:pt x="211" y="160"/>
                  <a:pt x="211" y="160"/>
                  <a:pt x="211" y="160"/>
                </a:cubicBezTo>
                <a:cubicBezTo>
                  <a:pt x="211" y="160"/>
                  <a:pt x="211" y="160"/>
                  <a:pt x="211" y="160"/>
                </a:cubicBezTo>
                <a:cubicBezTo>
                  <a:pt x="211" y="160"/>
                  <a:pt x="210" y="161"/>
                  <a:pt x="210" y="161"/>
                </a:cubicBezTo>
                <a:cubicBezTo>
                  <a:pt x="211" y="161"/>
                  <a:pt x="211" y="161"/>
                  <a:pt x="212" y="161"/>
                </a:cubicBezTo>
                <a:cubicBezTo>
                  <a:pt x="212" y="161"/>
                  <a:pt x="212" y="161"/>
                  <a:pt x="212" y="161"/>
                </a:cubicBezTo>
                <a:cubicBezTo>
                  <a:pt x="212" y="161"/>
                  <a:pt x="213" y="161"/>
                  <a:pt x="213" y="161"/>
                </a:cubicBezTo>
                <a:cubicBezTo>
                  <a:pt x="214" y="161"/>
                  <a:pt x="214" y="160"/>
                  <a:pt x="214" y="160"/>
                </a:cubicBezTo>
                <a:cubicBezTo>
                  <a:pt x="215" y="160"/>
                  <a:pt x="215" y="161"/>
                  <a:pt x="216" y="161"/>
                </a:cubicBezTo>
                <a:cubicBezTo>
                  <a:pt x="216" y="161"/>
                  <a:pt x="216" y="161"/>
                  <a:pt x="216" y="161"/>
                </a:cubicBezTo>
                <a:cubicBezTo>
                  <a:pt x="215" y="162"/>
                  <a:pt x="214" y="163"/>
                  <a:pt x="214" y="164"/>
                </a:cubicBezTo>
                <a:cubicBezTo>
                  <a:pt x="216" y="164"/>
                  <a:pt x="214" y="165"/>
                  <a:pt x="215" y="165"/>
                </a:cubicBezTo>
                <a:cubicBezTo>
                  <a:pt x="215" y="165"/>
                  <a:pt x="216" y="165"/>
                  <a:pt x="217" y="165"/>
                </a:cubicBezTo>
                <a:cubicBezTo>
                  <a:pt x="217" y="165"/>
                  <a:pt x="217" y="165"/>
                  <a:pt x="218" y="165"/>
                </a:cubicBezTo>
                <a:cubicBezTo>
                  <a:pt x="218" y="165"/>
                  <a:pt x="218" y="165"/>
                  <a:pt x="218" y="165"/>
                </a:cubicBezTo>
                <a:cubicBezTo>
                  <a:pt x="218" y="165"/>
                  <a:pt x="219" y="165"/>
                  <a:pt x="219" y="165"/>
                </a:cubicBezTo>
                <a:cubicBezTo>
                  <a:pt x="219" y="165"/>
                  <a:pt x="219" y="165"/>
                  <a:pt x="218" y="165"/>
                </a:cubicBezTo>
                <a:cubicBezTo>
                  <a:pt x="219" y="164"/>
                  <a:pt x="219" y="164"/>
                  <a:pt x="219" y="163"/>
                </a:cubicBezTo>
                <a:cubicBezTo>
                  <a:pt x="219" y="163"/>
                  <a:pt x="219" y="163"/>
                  <a:pt x="219" y="163"/>
                </a:cubicBezTo>
                <a:cubicBezTo>
                  <a:pt x="219" y="163"/>
                  <a:pt x="219" y="163"/>
                  <a:pt x="220" y="162"/>
                </a:cubicBezTo>
                <a:cubicBezTo>
                  <a:pt x="220" y="163"/>
                  <a:pt x="220" y="163"/>
                  <a:pt x="220" y="163"/>
                </a:cubicBezTo>
                <a:cubicBezTo>
                  <a:pt x="220" y="163"/>
                  <a:pt x="221" y="162"/>
                  <a:pt x="220" y="162"/>
                </a:cubicBezTo>
                <a:cubicBezTo>
                  <a:pt x="220" y="162"/>
                  <a:pt x="220" y="162"/>
                  <a:pt x="220" y="162"/>
                </a:cubicBezTo>
                <a:cubicBezTo>
                  <a:pt x="221" y="162"/>
                  <a:pt x="222" y="162"/>
                  <a:pt x="222" y="161"/>
                </a:cubicBezTo>
                <a:cubicBezTo>
                  <a:pt x="220" y="161"/>
                  <a:pt x="220" y="162"/>
                  <a:pt x="218" y="162"/>
                </a:cubicBezTo>
                <a:cubicBezTo>
                  <a:pt x="218" y="162"/>
                  <a:pt x="217" y="162"/>
                  <a:pt x="217" y="161"/>
                </a:cubicBezTo>
                <a:cubicBezTo>
                  <a:pt x="217" y="161"/>
                  <a:pt x="217" y="161"/>
                  <a:pt x="216" y="162"/>
                </a:cubicBezTo>
                <a:cubicBezTo>
                  <a:pt x="216" y="161"/>
                  <a:pt x="215" y="160"/>
                  <a:pt x="215" y="159"/>
                </a:cubicBezTo>
                <a:cubicBezTo>
                  <a:pt x="216" y="158"/>
                  <a:pt x="216" y="157"/>
                  <a:pt x="218" y="156"/>
                </a:cubicBezTo>
                <a:cubicBezTo>
                  <a:pt x="218" y="156"/>
                  <a:pt x="218" y="155"/>
                  <a:pt x="218" y="155"/>
                </a:cubicBezTo>
                <a:cubicBezTo>
                  <a:pt x="218" y="155"/>
                  <a:pt x="219" y="155"/>
                  <a:pt x="219" y="154"/>
                </a:cubicBezTo>
                <a:cubicBezTo>
                  <a:pt x="219" y="154"/>
                  <a:pt x="218" y="154"/>
                  <a:pt x="218" y="154"/>
                </a:cubicBezTo>
                <a:cubicBezTo>
                  <a:pt x="218" y="154"/>
                  <a:pt x="218" y="154"/>
                  <a:pt x="218" y="154"/>
                </a:cubicBezTo>
                <a:cubicBezTo>
                  <a:pt x="218" y="154"/>
                  <a:pt x="218" y="154"/>
                  <a:pt x="218" y="154"/>
                </a:cubicBezTo>
                <a:cubicBezTo>
                  <a:pt x="219" y="154"/>
                  <a:pt x="219" y="153"/>
                  <a:pt x="220" y="153"/>
                </a:cubicBezTo>
                <a:cubicBezTo>
                  <a:pt x="221" y="153"/>
                  <a:pt x="221" y="153"/>
                  <a:pt x="222" y="153"/>
                </a:cubicBezTo>
                <a:cubicBezTo>
                  <a:pt x="223" y="153"/>
                  <a:pt x="223" y="153"/>
                  <a:pt x="224" y="154"/>
                </a:cubicBezTo>
                <a:cubicBezTo>
                  <a:pt x="224" y="154"/>
                  <a:pt x="224" y="155"/>
                  <a:pt x="224" y="155"/>
                </a:cubicBezTo>
                <a:cubicBezTo>
                  <a:pt x="225" y="156"/>
                  <a:pt x="225" y="157"/>
                  <a:pt x="226" y="158"/>
                </a:cubicBezTo>
                <a:cubicBezTo>
                  <a:pt x="226" y="159"/>
                  <a:pt x="227" y="161"/>
                  <a:pt x="227" y="162"/>
                </a:cubicBezTo>
                <a:cubicBezTo>
                  <a:pt x="228" y="162"/>
                  <a:pt x="229" y="161"/>
                  <a:pt x="229" y="161"/>
                </a:cubicBezTo>
                <a:cubicBezTo>
                  <a:pt x="230" y="161"/>
                  <a:pt x="230" y="160"/>
                  <a:pt x="231" y="160"/>
                </a:cubicBezTo>
                <a:cubicBezTo>
                  <a:pt x="231" y="161"/>
                  <a:pt x="232" y="161"/>
                  <a:pt x="232" y="161"/>
                </a:cubicBezTo>
                <a:cubicBezTo>
                  <a:pt x="233" y="161"/>
                  <a:pt x="234" y="161"/>
                  <a:pt x="234" y="161"/>
                </a:cubicBezTo>
                <a:cubicBezTo>
                  <a:pt x="234" y="161"/>
                  <a:pt x="234" y="161"/>
                  <a:pt x="234" y="161"/>
                </a:cubicBezTo>
                <a:cubicBezTo>
                  <a:pt x="234" y="161"/>
                  <a:pt x="234" y="161"/>
                  <a:pt x="234" y="161"/>
                </a:cubicBezTo>
                <a:cubicBezTo>
                  <a:pt x="233" y="162"/>
                  <a:pt x="232" y="163"/>
                  <a:pt x="231" y="163"/>
                </a:cubicBezTo>
                <a:cubicBezTo>
                  <a:pt x="231" y="164"/>
                  <a:pt x="231" y="164"/>
                  <a:pt x="230" y="164"/>
                </a:cubicBezTo>
                <a:cubicBezTo>
                  <a:pt x="230" y="165"/>
                  <a:pt x="231" y="165"/>
                  <a:pt x="230" y="166"/>
                </a:cubicBezTo>
                <a:cubicBezTo>
                  <a:pt x="231" y="166"/>
                  <a:pt x="231" y="167"/>
                  <a:pt x="231" y="167"/>
                </a:cubicBezTo>
                <a:cubicBezTo>
                  <a:pt x="232" y="167"/>
                  <a:pt x="233" y="167"/>
                  <a:pt x="233" y="168"/>
                </a:cubicBezTo>
                <a:cubicBezTo>
                  <a:pt x="234" y="167"/>
                  <a:pt x="234" y="168"/>
                  <a:pt x="235" y="168"/>
                </a:cubicBezTo>
                <a:cubicBezTo>
                  <a:pt x="236" y="168"/>
                  <a:pt x="236" y="169"/>
                  <a:pt x="237" y="169"/>
                </a:cubicBezTo>
                <a:cubicBezTo>
                  <a:pt x="238" y="169"/>
                  <a:pt x="238" y="169"/>
                  <a:pt x="239" y="169"/>
                </a:cubicBezTo>
                <a:cubicBezTo>
                  <a:pt x="240" y="168"/>
                  <a:pt x="241" y="168"/>
                  <a:pt x="242" y="167"/>
                </a:cubicBezTo>
                <a:cubicBezTo>
                  <a:pt x="242" y="167"/>
                  <a:pt x="242" y="167"/>
                  <a:pt x="242" y="167"/>
                </a:cubicBezTo>
                <a:cubicBezTo>
                  <a:pt x="243" y="167"/>
                  <a:pt x="243" y="167"/>
                  <a:pt x="244" y="167"/>
                </a:cubicBezTo>
                <a:cubicBezTo>
                  <a:pt x="245" y="167"/>
                  <a:pt x="246" y="166"/>
                  <a:pt x="248" y="167"/>
                </a:cubicBezTo>
                <a:cubicBezTo>
                  <a:pt x="249" y="167"/>
                  <a:pt x="249" y="168"/>
                  <a:pt x="250" y="168"/>
                </a:cubicBezTo>
                <a:cubicBezTo>
                  <a:pt x="252" y="168"/>
                  <a:pt x="253" y="165"/>
                  <a:pt x="252" y="164"/>
                </a:cubicBezTo>
                <a:cubicBezTo>
                  <a:pt x="251" y="163"/>
                  <a:pt x="250" y="164"/>
                  <a:pt x="249" y="164"/>
                </a:cubicBezTo>
                <a:cubicBezTo>
                  <a:pt x="248" y="163"/>
                  <a:pt x="248" y="163"/>
                  <a:pt x="247" y="162"/>
                </a:cubicBezTo>
                <a:cubicBezTo>
                  <a:pt x="246" y="162"/>
                  <a:pt x="246" y="162"/>
                  <a:pt x="245" y="162"/>
                </a:cubicBezTo>
                <a:cubicBezTo>
                  <a:pt x="245" y="161"/>
                  <a:pt x="243" y="161"/>
                  <a:pt x="243" y="160"/>
                </a:cubicBezTo>
                <a:cubicBezTo>
                  <a:pt x="241" y="158"/>
                  <a:pt x="240" y="157"/>
                  <a:pt x="237" y="157"/>
                </a:cubicBezTo>
                <a:cubicBezTo>
                  <a:pt x="237" y="156"/>
                  <a:pt x="238" y="156"/>
                  <a:pt x="238" y="156"/>
                </a:cubicBezTo>
                <a:cubicBezTo>
                  <a:pt x="238" y="155"/>
                  <a:pt x="238" y="155"/>
                  <a:pt x="238" y="154"/>
                </a:cubicBezTo>
                <a:cubicBezTo>
                  <a:pt x="238" y="154"/>
                  <a:pt x="237" y="154"/>
                  <a:pt x="237" y="154"/>
                </a:cubicBezTo>
                <a:cubicBezTo>
                  <a:pt x="238" y="154"/>
                  <a:pt x="239" y="154"/>
                  <a:pt x="239" y="154"/>
                </a:cubicBezTo>
                <a:cubicBezTo>
                  <a:pt x="240" y="155"/>
                  <a:pt x="238" y="155"/>
                  <a:pt x="239" y="155"/>
                </a:cubicBezTo>
                <a:cubicBezTo>
                  <a:pt x="241" y="155"/>
                  <a:pt x="240" y="155"/>
                  <a:pt x="240" y="154"/>
                </a:cubicBezTo>
                <a:cubicBezTo>
                  <a:pt x="239" y="154"/>
                  <a:pt x="238" y="154"/>
                  <a:pt x="237" y="153"/>
                </a:cubicBezTo>
                <a:cubicBezTo>
                  <a:pt x="237" y="153"/>
                  <a:pt x="236" y="153"/>
                  <a:pt x="236" y="153"/>
                </a:cubicBezTo>
                <a:cubicBezTo>
                  <a:pt x="235" y="153"/>
                  <a:pt x="236" y="153"/>
                  <a:pt x="236" y="152"/>
                </a:cubicBezTo>
                <a:cubicBezTo>
                  <a:pt x="236" y="152"/>
                  <a:pt x="236" y="152"/>
                  <a:pt x="236" y="151"/>
                </a:cubicBezTo>
                <a:cubicBezTo>
                  <a:pt x="236" y="151"/>
                  <a:pt x="235" y="150"/>
                  <a:pt x="236" y="150"/>
                </a:cubicBezTo>
                <a:cubicBezTo>
                  <a:pt x="237" y="150"/>
                  <a:pt x="237" y="151"/>
                  <a:pt x="238" y="151"/>
                </a:cubicBezTo>
                <a:cubicBezTo>
                  <a:pt x="238" y="151"/>
                  <a:pt x="239" y="152"/>
                  <a:pt x="240" y="152"/>
                </a:cubicBezTo>
                <a:cubicBezTo>
                  <a:pt x="240" y="151"/>
                  <a:pt x="239" y="151"/>
                  <a:pt x="239" y="151"/>
                </a:cubicBezTo>
                <a:cubicBezTo>
                  <a:pt x="240" y="151"/>
                  <a:pt x="241" y="150"/>
                  <a:pt x="242" y="150"/>
                </a:cubicBezTo>
                <a:cubicBezTo>
                  <a:pt x="243" y="150"/>
                  <a:pt x="243" y="151"/>
                  <a:pt x="244" y="151"/>
                </a:cubicBezTo>
                <a:cubicBezTo>
                  <a:pt x="245" y="150"/>
                  <a:pt x="245" y="150"/>
                  <a:pt x="246" y="150"/>
                </a:cubicBezTo>
                <a:cubicBezTo>
                  <a:pt x="247" y="150"/>
                  <a:pt x="247" y="151"/>
                  <a:pt x="248" y="151"/>
                </a:cubicBezTo>
                <a:cubicBezTo>
                  <a:pt x="249" y="151"/>
                  <a:pt x="250" y="151"/>
                  <a:pt x="251" y="151"/>
                </a:cubicBezTo>
                <a:cubicBezTo>
                  <a:pt x="251" y="150"/>
                  <a:pt x="251" y="150"/>
                  <a:pt x="252" y="149"/>
                </a:cubicBezTo>
                <a:cubicBezTo>
                  <a:pt x="252" y="149"/>
                  <a:pt x="252" y="149"/>
                  <a:pt x="253" y="149"/>
                </a:cubicBezTo>
                <a:cubicBezTo>
                  <a:pt x="253" y="149"/>
                  <a:pt x="253" y="149"/>
                  <a:pt x="254" y="149"/>
                </a:cubicBezTo>
                <a:cubicBezTo>
                  <a:pt x="255" y="149"/>
                  <a:pt x="255" y="148"/>
                  <a:pt x="256" y="148"/>
                </a:cubicBezTo>
                <a:cubicBezTo>
                  <a:pt x="256" y="149"/>
                  <a:pt x="256" y="149"/>
                  <a:pt x="256" y="150"/>
                </a:cubicBezTo>
                <a:cubicBezTo>
                  <a:pt x="256" y="150"/>
                  <a:pt x="255" y="151"/>
                  <a:pt x="255" y="152"/>
                </a:cubicBezTo>
                <a:cubicBezTo>
                  <a:pt x="254" y="152"/>
                  <a:pt x="254" y="152"/>
                  <a:pt x="254" y="152"/>
                </a:cubicBezTo>
                <a:cubicBezTo>
                  <a:pt x="254" y="153"/>
                  <a:pt x="253" y="152"/>
                  <a:pt x="254" y="153"/>
                </a:cubicBezTo>
                <a:cubicBezTo>
                  <a:pt x="253" y="153"/>
                  <a:pt x="254" y="153"/>
                  <a:pt x="254" y="153"/>
                </a:cubicBezTo>
                <a:cubicBezTo>
                  <a:pt x="253" y="154"/>
                  <a:pt x="252" y="155"/>
                  <a:pt x="252" y="156"/>
                </a:cubicBezTo>
                <a:cubicBezTo>
                  <a:pt x="252" y="155"/>
                  <a:pt x="252" y="155"/>
                  <a:pt x="252" y="155"/>
                </a:cubicBezTo>
                <a:cubicBezTo>
                  <a:pt x="251" y="154"/>
                  <a:pt x="251" y="154"/>
                  <a:pt x="251" y="154"/>
                </a:cubicBezTo>
                <a:cubicBezTo>
                  <a:pt x="250" y="154"/>
                  <a:pt x="250" y="154"/>
                  <a:pt x="249" y="154"/>
                </a:cubicBezTo>
                <a:cubicBezTo>
                  <a:pt x="247" y="155"/>
                  <a:pt x="249" y="156"/>
                  <a:pt x="252" y="156"/>
                </a:cubicBezTo>
                <a:cubicBezTo>
                  <a:pt x="252" y="157"/>
                  <a:pt x="252" y="157"/>
                  <a:pt x="251" y="157"/>
                </a:cubicBezTo>
                <a:cubicBezTo>
                  <a:pt x="251" y="158"/>
                  <a:pt x="251" y="158"/>
                  <a:pt x="252" y="159"/>
                </a:cubicBezTo>
                <a:cubicBezTo>
                  <a:pt x="252" y="159"/>
                  <a:pt x="253" y="159"/>
                  <a:pt x="254" y="159"/>
                </a:cubicBezTo>
                <a:cubicBezTo>
                  <a:pt x="254" y="159"/>
                  <a:pt x="255" y="158"/>
                  <a:pt x="255" y="158"/>
                </a:cubicBezTo>
                <a:cubicBezTo>
                  <a:pt x="255" y="157"/>
                  <a:pt x="256" y="157"/>
                  <a:pt x="256" y="156"/>
                </a:cubicBezTo>
                <a:cubicBezTo>
                  <a:pt x="255" y="156"/>
                  <a:pt x="256" y="156"/>
                  <a:pt x="256" y="156"/>
                </a:cubicBezTo>
                <a:cubicBezTo>
                  <a:pt x="257" y="155"/>
                  <a:pt x="256" y="154"/>
                  <a:pt x="257" y="154"/>
                </a:cubicBezTo>
                <a:cubicBezTo>
                  <a:pt x="258" y="153"/>
                  <a:pt x="258" y="154"/>
                  <a:pt x="258" y="154"/>
                </a:cubicBezTo>
                <a:cubicBezTo>
                  <a:pt x="257" y="153"/>
                  <a:pt x="259" y="153"/>
                  <a:pt x="258" y="152"/>
                </a:cubicBezTo>
                <a:cubicBezTo>
                  <a:pt x="259" y="151"/>
                  <a:pt x="260" y="151"/>
                  <a:pt x="261" y="151"/>
                </a:cubicBezTo>
                <a:cubicBezTo>
                  <a:pt x="261" y="150"/>
                  <a:pt x="263" y="150"/>
                  <a:pt x="265" y="150"/>
                </a:cubicBezTo>
                <a:cubicBezTo>
                  <a:pt x="265" y="150"/>
                  <a:pt x="265" y="150"/>
                  <a:pt x="266" y="150"/>
                </a:cubicBezTo>
                <a:cubicBezTo>
                  <a:pt x="266" y="150"/>
                  <a:pt x="267" y="150"/>
                  <a:pt x="267" y="150"/>
                </a:cubicBezTo>
                <a:cubicBezTo>
                  <a:pt x="268" y="150"/>
                  <a:pt x="268" y="150"/>
                  <a:pt x="268" y="150"/>
                </a:cubicBezTo>
                <a:cubicBezTo>
                  <a:pt x="268" y="150"/>
                  <a:pt x="268" y="150"/>
                  <a:pt x="268" y="150"/>
                </a:cubicBezTo>
                <a:cubicBezTo>
                  <a:pt x="268" y="150"/>
                  <a:pt x="268" y="150"/>
                  <a:pt x="269" y="150"/>
                </a:cubicBezTo>
                <a:cubicBezTo>
                  <a:pt x="269" y="150"/>
                  <a:pt x="269" y="150"/>
                  <a:pt x="269" y="150"/>
                </a:cubicBezTo>
                <a:cubicBezTo>
                  <a:pt x="269" y="151"/>
                  <a:pt x="270" y="151"/>
                  <a:pt x="270" y="151"/>
                </a:cubicBezTo>
                <a:cubicBezTo>
                  <a:pt x="270" y="152"/>
                  <a:pt x="270" y="152"/>
                  <a:pt x="271" y="153"/>
                </a:cubicBezTo>
                <a:cubicBezTo>
                  <a:pt x="271" y="154"/>
                  <a:pt x="270" y="155"/>
                  <a:pt x="271" y="156"/>
                </a:cubicBezTo>
                <a:cubicBezTo>
                  <a:pt x="271" y="156"/>
                  <a:pt x="270" y="155"/>
                  <a:pt x="270" y="156"/>
                </a:cubicBezTo>
                <a:cubicBezTo>
                  <a:pt x="270" y="156"/>
                  <a:pt x="271" y="156"/>
                  <a:pt x="271" y="156"/>
                </a:cubicBezTo>
                <a:cubicBezTo>
                  <a:pt x="271" y="156"/>
                  <a:pt x="271" y="156"/>
                  <a:pt x="271" y="156"/>
                </a:cubicBezTo>
                <a:cubicBezTo>
                  <a:pt x="271" y="156"/>
                  <a:pt x="270" y="156"/>
                  <a:pt x="270" y="157"/>
                </a:cubicBezTo>
                <a:cubicBezTo>
                  <a:pt x="270" y="159"/>
                  <a:pt x="271" y="161"/>
                  <a:pt x="271" y="164"/>
                </a:cubicBezTo>
                <a:cubicBezTo>
                  <a:pt x="271" y="164"/>
                  <a:pt x="271" y="165"/>
                  <a:pt x="271" y="165"/>
                </a:cubicBezTo>
                <a:cubicBezTo>
                  <a:pt x="271" y="166"/>
                  <a:pt x="272" y="166"/>
                  <a:pt x="272" y="167"/>
                </a:cubicBezTo>
                <a:cubicBezTo>
                  <a:pt x="274" y="166"/>
                  <a:pt x="274" y="166"/>
                  <a:pt x="274" y="166"/>
                </a:cubicBezTo>
                <a:cubicBezTo>
                  <a:pt x="275" y="166"/>
                  <a:pt x="274" y="164"/>
                  <a:pt x="275" y="164"/>
                </a:cubicBezTo>
                <a:cubicBezTo>
                  <a:pt x="275" y="163"/>
                  <a:pt x="275" y="163"/>
                  <a:pt x="275" y="163"/>
                </a:cubicBezTo>
                <a:cubicBezTo>
                  <a:pt x="275" y="162"/>
                  <a:pt x="275" y="161"/>
                  <a:pt x="276" y="161"/>
                </a:cubicBezTo>
                <a:cubicBezTo>
                  <a:pt x="276" y="160"/>
                  <a:pt x="276" y="160"/>
                  <a:pt x="276" y="159"/>
                </a:cubicBezTo>
                <a:cubicBezTo>
                  <a:pt x="276" y="159"/>
                  <a:pt x="276" y="158"/>
                  <a:pt x="276" y="157"/>
                </a:cubicBezTo>
                <a:cubicBezTo>
                  <a:pt x="276" y="157"/>
                  <a:pt x="277" y="157"/>
                  <a:pt x="277" y="156"/>
                </a:cubicBezTo>
                <a:cubicBezTo>
                  <a:pt x="276" y="155"/>
                  <a:pt x="277" y="155"/>
                  <a:pt x="277" y="154"/>
                </a:cubicBezTo>
                <a:cubicBezTo>
                  <a:pt x="277" y="154"/>
                  <a:pt x="277" y="153"/>
                  <a:pt x="277" y="153"/>
                </a:cubicBezTo>
                <a:cubicBezTo>
                  <a:pt x="277" y="152"/>
                  <a:pt x="277" y="153"/>
                  <a:pt x="277" y="152"/>
                </a:cubicBezTo>
                <a:cubicBezTo>
                  <a:pt x="277" y="151"/>
                  <a:pt x="278" y="151"/>
                  <a:pt x="278" y="150"/>
                </a:cubicBezTo>
                <a:cubicBezTo>
                  <a:pt x="279" y="149"/>
                  <a:pt x="279" y="149"/>
                  <a:pt x="280" y="148"/>
                </a:cubicBezTo>
                <a:cubicBezTo>
                  <a:pt x="280" y="148"/>
                  <a:pt x="280" y="147"/>
                  <a:pt x="280" y="146"/>
                </a:cubicBezTo>
                <a:cubicBezTo>
                  <a:pt x="280" y="146"/>
                  <a:pt x="281" y="145"/>
                  <a:pt x="282" y="145"/>
                </a:cubicBezTo>
                <a:cubicBezTo>
                  <a:pt x="283" y="145"/>
                  <a:pt x="283" y="145"/>
                  <a:pt x="283" y="145"/>
                </a:cubicBezTo>
                <a:cubicBezTo>
                  <a:pt x="283" y="145"/>
                  <a:pt x="283" y="145"/>
                  <a:pt x="283" y="145"/>
                </a:cubicBezTo>
                <a:cubicBezTo>
                  <a:pt x="283" y="145"/>
                  <a:pt x="283" y="145"/>
                  <a:pt x="283" y="145"/>
                </a:cubicBezTo>
                <a:cubicBezTo>
                  <a:pt x="283" y="145"/>
                  <a:pt x="283" y="145"/>
                  <a:pt x="284" y="145"/>
                </a:cubicBezTo>
                <a:cubicBezTo>
                  <a:pt x="284" y="145"/>
                  <a:pt x="284" y="145"/>
                  <a:pt x="285" y="145"/>
                </a:cubicBezTo>
                <a:cubicBezTo>
                  <a:pt x="285" y="145"/>
                  <a:pt x="286" y="145"/>
                  <a:pt x="287" y="144"/>
                </a:cubicBezTo>
                <a:cubicBezTo>
                  <a:pt x="286" y="144"/>
                  <a:pt x="287" y="144"/>
                  <a:pt x="287" y="143"/>
                </a:cubicBezTo>
                <a:cubicBezTo>
                  <a:pt x="288" y="143"/>
                  <a:pt x="289" y="143"/>
                  <a:pt x="289" y="143"/>
                </a:cubicBezTo>
                <a:cubicBezTo>
                  <a:pt x="289" y="143"/>
                  <a:pt x="289" y="143"/>
                  <a:pt x="290" y="143"/>
                </a:cubicBezTo>
                <a:cubicBezTo>
                  <a:pt x="290" y="143"/>
                  <a:pt x="290" y="143"/>
                  <a:pt x="290" y="143"/>
                </a:cubicBezTo>
                <a:cubicBezTo>
                  <a:pt x="290" y="143"/>
                  <a:pt x="290" y="142"/>
                  <a:pt x="290" y="142"/>
                </a:cubicBezTo>
                <a:cubicBezTo>
                  <a:pt x="289" y="142"/>
                  <a:pt x="290" y="142"/>
                  <a:pt x="290" y="141"/>
                </a:cubicBezTo>
                <a:cubicBezTo>
                  <a:pt x="291" y="141"/>
                  <a:pt x="291" y="141"/>
                  <a:pt x="291" y="141"/>
                </a:cubicBezTo>
                <a:cubicBezTo>
                  <a:pt x="292" y="141"/>
                  <a:pt x="292" y="140"/>
                  <a:pt x="292" y="139"/>
                </a:cubicBezTo>
                <a:cubicBezTo>
                  <a:pt x="293" y="139"/>
                  <a:pt x="293" y="138"/>
                  <a:pt x="294" y="137"/>
                </a:cubicBezTo>
                <a:cubicBezTo>
                  <a:pt x="294" y="137"/>
                  <a:pt x="294" y="136"/>
                  <a:pt x="294" y="136"/>
                </a:cubicBezTo>
                <a:cubicBezTo>
                  <a:pt x="296" y="136"/>
                  <a:pt x="295" y="137"/>
                  <a:pt x="296" y="137"/>
                </a:cubicBezTo>
                <a:cubicBezTo>
                  <a:pt x="297" y="137"/>
                  <a:pt x="297" y="137"/>
                  <a:pt x="298" y="137"/>
                </a:cubicBezTo>
                <a:cubicBezTo>
                  <a:pt x="298" y="137"/>
                  <a:pt x="298" y="136"/>
                  <a:pt x="298" y="136"/>
                </a:cubicBezTo>
                <a:cubicBezTo>
                  <a:pt x="299" y="137"/>
                  <a:pt x="299" y="137"/>
                  <a:pt x="300" y="137"/>
                </a:cubicBezTo>
                <a:cubicBezTo>
                  <a:pt x="301" y="137"/>
                  <a:pt x="301" y="137"/>
                  <a:pt x="301" y="137"/>
                </a:cubicBezTo>
                <a:cubicBezTo>
                  <a:pt x="302" y="137"/>
                  <a:pt x="302" y="137"/>
                  <a:pt x="302" y="137"/>
                </a:cubicBezTo>
                <a:cubicBezTo>
                  <a:pt x="302" y="138"/>
                  <a:pt x="302" y="138"/>
                  <a:pt x="304" y="138"/>
                </a:cubicBezTo>
                <a:cubicBezTo>
                  <a:pt x="303" y="137"/>
                  <a:pt x="304" y="137"/>
                  <a:pt x="304" y="137"/>
                </a:cubicBezTo>
                <a:cubicBezTo>
                  <a:pt x="304" y="137"/>
                  <a:pt x="304" y="137"/>
                  <a:pt x="304" y="137"/>
                </a:cubicBezTo>
                <a:cubicBezTo>
                  <a:pt x="305" y="137"/>
                  <a:pt x="305" y="137"/>
                  <a:pt x="306" y="137"/>
                </a:cubicBezTo>
                <a:cubicBezTo>
                  <a:pt x="306" y="137"/>
                  <a:pt x="306" y="137"/>
                  <a:pt x="306" y="137"/>
                </a:cubicBezTo>
                <a:cubicBezTo>
                  <a:pt x="308" y="137"/>
                  <a:pt x="309" y="137"/>
                  <a:pt x="310" y="137"/>
                </a:cubicBezTo>
                <a:cubicBezTo>
                  <a:pt x="311" y="137"/>
                  <a:pt x="311" y="137"/>
                  <a:pt x="312" y="137"/>
                </a:cubicBezTo>
                <a:cubicBezTo>
                  <a:pt x="313" y="138"/>
                  <a:pt x="316" y="137"/>
                  <a:pt x="316" y="139"/>
                </a:cubicBezTo>
                <a:cubicBezTo>
                  <a:pt x="317" y="139"/>
                  <a:pt x="317" y="138"/>
                  <a:pt x="318" y="138"/>
                </a:cubicBezTo>
                <a:cubicBezTo>
                  <a:pt x="318" y="138"/>
                  <a:pt x="318" y="139"/>
                  <a:pt x="319" y="139"/>
                </a:cubicBezTo>
                <a:cubicBezTo>
                  <a:pt x="318" y="139"/>
                  <a:pt x="318" y="139"/>
                  <a:pt x="318" y="139"/>
                </a:cubicBezTo>
                <a:cubicBezTo>
                  <a:pt x="317" y="139"/>
                  <a:pt x="315" y="139"/>
                  <a:pt x="315" y="139"/>
                </a:cubicBezTo>
                <a:cubicBezTo>
                  <a:pt x="316" y="140"/>
                  <a:pt x="317" y="139"/>
                  <a:pt x="318" y="139"/>
                </a:cubicBezTo>
                <a:cubicBezTo>
                  <a:pt x="319" y="139"/>
                  <a:pt x="319" y="139"/>
                  <a:pt x="320" y="139"/>
                </a:cubicBezTo>
                <a:cubicBezTo>
                  <a:pt x="320" y="139"/>
                  <a:pt x="320" y="139"/>
                  <a:pt x="320" y="139"/>
                </a:cubicBezTo>
                <a:cubicBezTo>
                  <a:pt x="321" y="139"/>
                  <a:pt x="322" y="139"/>
                  <a:pt x="322" y="140"/>
                </a:cubicBezTo>
                <a:cubicBezTo>
                  <a:pt x="323" y="140"/>
                  <a:pt x="324" y="140"/>
                  <a:pt x="324" y="140"/>
                </a:cubicBezTo>
                <a:cubicBezTo>
                  <a:pt x="324" y="140"/>
                  <a:pt x="324" y="140"/>
                  <a:pt x="324" y="141"/>
                </a:cubicBezTo>
                <a:cubicBezTo>
                  <a:pt x="324" y="142"/>
                  <a:pt x="325" y="143"/>
                  <a:pt x="327" y="144"/>
                </a:cubicBezTo>
                <a:cubicBezTo>
                  <a:pt x="328" y="144"/>
                  <a:pt x="329" y="144"/>
                  <a:pt x="329" y="144"/>
                </a:cubicBezTo>
                <a:cubicBezTo>
                  <a:pt x="330" y="144"/>
                  <a:pt x="329" y="143"/>
                  <a:pt x="330" y="143"/>
                </a:cubicBezTo>
                <a:cubicBezTo>
                  <a:pt x="330" y="143"/>
                  <a:pt x="331" y="143"/>
                  <a:pt x="331" y="143"/>
                </a:cubicBezTo>
                <a:cubicBezTo>
                  <a:pt x="331" y="143"/>
                  <a:pt x="331" y="143"/>
                  <a:pt x="331" y="143"/>
                </a:cubicBezTo>
                <a:cubicBezTo>
                  <a:pt x="331" y="143"/>
                  <a:pt x="331" y="143"/>
                  <a:pt x="331" y="143"/>
                </a:cubicBezTo>
                <a:cubicBezTo>
                  <a:pt x="331" y="143"/>
                  <a:pt x="331" y="142"/>
                  <a:pt x="331" y="142"/>
                </a:cubicBezTo>
                <a:cubicBezTo>
                  <a:pt x="331" y="142"/>
                  <a:pt x="331" y="141"/>
                  <a:pt x="331" y="140"/>
                </a:cubicBezTo>
                <a:cubicBezTo>
                  <a:pt x="331" y="139"/>
                  <a:pt x="332" y="139"/>
                  <a:pt x="331" y="139"/>
                </a:cubicBezTo>
                <a:cubicBezTo>
                  <a:pt x="331" y="139"/>
                  <a:pt x="331" y="139"/>
                  <a:pt x="331" y="139"/>
                </a:cubicBezTo>
                <a:cubicBezTo>
                  <a:pt x="331" y="139"/>
                  <a:pt x="330" y="139"/>
                  <a:pt x="330" y="139"/>
                </a:cubicBezTo>
                <a:cubicBezTo>
                  <a:pt x="330" y="139"/>
                  <a:pt x="330" y="139"/>
                  <a:pt x="330" y="138"/>
                </a:cubicBezTo>
                <a:cubicBezTo>
                  <a:pt x="330" y="138"/>
                  <a:pt x="330" y="138"/>
                  <a:pt x="330" y="138"/>
                </a:cubicBezTo>
                <a:cubicBezTo>
                  <a:pt x="330" y="138"/>
                  <a:pt x="330" y="138"/>
                  <a:pt x="330" y="138"/>
                </a:cubicBezTo>
                <a:cubicBezTo>
                  <a:pt x="332" y="138"/>
                  <a:pt x="335" y="138"/>
                  <a:pt x="335" y="140"/>
                </a:cubicBezTo>
                <a:cubicBezTo>
                  <a:pt x="335" y="140"/>
                  <a:pt x="335" y="140"/>
                  <a:pt x="336" y="140"/>
                </a:cubicBezTo>
                <a:cubicBezTo>
                  <a:pt x="336" y="140"/>
                  <a:pt x="336" y="140"/>
                  <a:pt x="336" y="140"/>
                </a:cubicBezTo>
                <a:cubicBezTo>
                  <a:pt x="336" y="140"/>
                  <a:pt x="336" y="140"/>
                  <a:pt x="336" y="140"/>
                </a:cubicBezTo>
                <a:cubicBezTo>
                  <a:pt x="336" y="140"/>
                  <a:pt x="336" y="140"/>
                  <a:pt x="336" y="140"/>
                </a:cubicBezTo>
                <a:cubicBezTo>
                  <a:pt x="337" y="140"/>
                  <a:pt x="337" y="140"/>
                  <a:pt x="338" y="140"/>
                </a:cubicBezTo>
                <a:cubicBezTo>
                  <a:pt x="339" y="141"/>
                  <a:pt x="339" y="141"/>
                  <a:pt x="341" y="140"/>
                </a:cubicBezTo>
                <a:cubicBezTo>
                  <a:pt x="341" y="140"/>
                  <a:pt x="342" y="140"/>
                  <a:pt x="342" y="140"/>
                </a:cubicBezTo>
                <a:cubicBezTo>
                  <a:pt x="342" y="140"/>
                  <a:pt x="343" y="140"/>
                  <a:pt x="343" y="140"/>
                </a:cubicBezTo>
                <a:cubicBezTo>
                  <a:pt x="343" y="140"/>
                  <a:pt x="342" y="140"/>
                  <a:pt x="342" y="140"/>
                </a:cubicBezTo>
                <a:cubicBezTo>
                  <a:pt x="342" y="139"/>
                  <a:pt x="342" y="138"/>
                  <a:pt x="342" y="137"/>
                </a:cubicBezTo>
                <a:cubicBezTo>
                  <a:pt x="344" y="137"/>
                  <a:pt x="345" y="136"/>
                  <a:pt x="346" y="136"/>
                </a:cubicBezTo>
                <a:cubicBezTo>
                  <a:pt x="346" y="135"/>
                  <a:pt x="346" y="134"/>
                  <a:pt x="346" y="133"/>
                </a:cubicBezTo>
                <a:cubicBezTo>
                  <a:pt x="346" y="133"/>
                  <a:pt x="345" y="133"/>
                  <a:pt x="345" y="132"/>
                </a:cubicBezTo>
                <a:cubicBezTo>
                  <a:pt x="344" y="132"/>
                  <a:pt x="344" y="131"/>
                  <a:pt x="344" y="130"/>
                </a:cubicBezTo>
                <a:cubicBezTo>
                  <a:pt x="343" y="130"/>
                  <a:pt x="342" y="130"/>
                  <a:pt x="342" y="129"/>
                </a:cubicBezTo>
                <a:cubicBezTo>
                  <a:pt x="342" y="129"/>
                  <a:pt x="344" y="129"/>
                  <a:pt x="343" y="128"/>
                </a:cubicBezTo>
                <a:cubicBezTo>
                  <a:pt x="343" y="128"/>
                  <a:pt x="342" y="129"/>
                  <a:pt x="341" y="128"/>
                </a:cubicBezTo>
                <a:cubicBezTo>
                  <a:pt x="341" y="131"/>
                  <a:pt x="344" y="131"/>
                  <a:pt x="344" y="133"/>
                </a:cubicBezTo>
                <a:cubicBezTo>
                  <a:pt x="345" y="133"/>
                  <a:pt x="345" y="134"/>
                  <a:pt x="345" y="135"/>
                </a:cubicBezTo>
                <a:cubicBezTo>
                  <a:pt x="345" y="135"/>
                  <a:pt x="345" y="136"/>
                  <a:pt x="345" y="136"/>
                </a:cubicBezTo>
                <a:cubicBezTo>
                  <a:pt x="344" y="136"/>
                  <a:pt x="344" y="136"/>
                  <a:pt x="343" y="137"/>
                </a:cubicBezTo>
                <a:cubicBezTo>
                  <a:pt x="343" y="136"/>
                  <a:pt x="343" y="136"/>
                  <a:pt x="343" y="136"/>
                </a:cubicBezTo>
                <a:cubicBezTo>
                  <a:pt x="343" y="135"/>
                  <a:pt x="343" y="135"/>
                  <a:pt x="342" y="134"/>
                </a:cubicBezTo>
                <a:cubicBezTo>
                  <a:pt x="342" y="134"/>
                  <a:pt x="342" y="135"/>
                  <a:pt x="342" y="135"/>
                </a:cubicBezTo>
                <a:cubicBezTo>
                  <a:pt x="342" y="134"/>
                  <a:pt x="342" y="134"/>
                  <a:pt x="341" y="134"/>
                </a:cubicBezTo>
                <a:cubicBezTo>
                  <a:pt x="341" y="134"/>
                  <a:pt x="341" y="135"/>
                  <a:pt x="341" y="135"/>
                </a:cubicBezTo>
                <a:cubicBezTo>
                  <a:pt x="341" y="135"/>
                  <a:pt x="341" y="135"/>
                  <a:pt x="341" y="135"/>
                </a:cubicBezTo>
                <a:cubicBezTo>
                  <a:pt x="340" y="135"/>
                  <a:pt x="340" y="136"/>
                  <a:pt x="340" y="136"/>
                </a:cubicBezTo>
                <a:cubicBezTo>
                  <a:pt x="340" y="136"/>
                  <a:pt x="340" y="136"/>
                  <a:pt x="340" y="136"/>
                </a:cubicBezTo>
                <a:cubicBezTo>
                  <a:pt x="339" y="135"/>
                  <a:pt x="337" y="134"/>
                  <a:pt x="338" y="132"/>
                </a:cubicBezTo>
                <a:cubicBezTo>
                  <a:pt x="337" y="132"/>
                  <a:pt x="337" y="132"/>
                  <a:pt x="337" y="132"/>
                </a:cubicBezTo>
                <a:cubicBezTo>
                  <a:pt x="337" y="131"/>
                  <a:pt x="337" y="131"/>
                  <a:pt x="337" y="131"/>
                </a:cubicBezTo>
                <a:cubicBezTo>
                  <a:pt x="336" y="130"/>
                  <a:pt x="336" y="129"/>
                  <a:pt x="336" y="127"/>
                </a:cubicBezTo>
                <a:cubicBezTo>
                  <a:pt x="337" y="127"/>
                  <a:pt x="337" y="126"/>
                  <a:pt x="338" y="126"/>
                </a:cubicBezTo>
                <a:cubicBezTo>
                  <a:pt x="339" y="126"/>
                  <a:pt x="338" y="126"/>
                  <a:pt x="338" y="125"/>
                </a:cubicBezTo>
                <a:cubicBezTo>
                  <a:pt x="339" y="125"/>
                  <a:pt x="339" y="125"/>
                  <a:pt x="339" y="124"/>
                </a:cubicBezTo>
                <a:cubicBezTo>
                  <a:pt x="339" y="124"/>
                  <a:pt x="338" y="124"/>
                  <a:pt x="338" y="124"/>
                </a:cubicBezTo>
                <a:cubicBezTo>
                  <a:pt x="339" y="124"/>
                  <a:pt x="339" y="124"/>
                  <a:pt x="339" y="124"/>
                </a:cubicBezTo>
                <a:cubicBezTo>
                  <a:pt x="340" y="124"/>
                  <a:pt x="342" y="124"/>
                  <a:pt x="342" y="123"/>
                </a:cubicBezTo>
                <a:cubicBezTo>
                  <a:pt x="343" y="122"/>
                  <a:pt x="342" y="122"/>
                  <a:pt x="342" y="121"/>
                </a:cubicBezTo>
                <a:cubicBezTo>
                  <a:pt x="342" y="121"/>
                  <a:pt x="342" y="121"/>
                  <a:pt x="342" y="121"/>
                </a:cubicBezTo>
                <a:cubicBezTo>
                  <a:pt x="342" y="121"/>
                  <a:pt x="342" y="121"/>
                  <a:pt x="342" y="121"/>
                </a:cubicBezTo>
                <a:cubicBezTo>
                  <a:pt x="343" y="121"/>
                  <a:pt x="343" y="120"/>
                  <a:pt x="342" y="120"/>
                </a:cubicBezTo>
                <a:cubicBezTo>
                  <a:pt x="342" y="120"/>
                  <a:pt x="342" y="120"/>
                  <a:pt x="343" y="120"/>
                </a:cubicBezTo>
                <a:cubicBezTo>
                  <a:pt x="343" y="120"/>
                  <a:pt x="344" y="120"/>
                  <a:pt x="344" y="119"/>
                </a:cubicBezTo>
                <a:cubicBezTo>
                  <a:pt x="344" y="119"/>
                  <a:pt x="343" y="119"/>
                  <a:pt x="343" y="119"/>
                </a:cubicBezTo>
                <a:cubicBezTo>
                  <a:pt x="344" y="119"/>
                  <a:pt x="344" y="118"/>
                  <a:pt x="345" y="117"/>
                </a:cubicBezTo>
                <a:cubicBezTo>
                  <a:pt x="345" y="117"/>
                  <a:pt x="345" y="117"/>
                  <a:pt x="345" y="117"/>
                </a:cubicBezTo>
                <a:cubicBezTo>
                  <a:pt x="345" y="117"/>
                  <a:pt x="345" y="117"/>
                  <a:pt x="345" y="117"/>
                </a:cubicBezTo>
                <a:cubicBezTo>
                  <a:pt x="346" y="117"/>
                  <a:pt x="346" y="118"/>
                  <a:pt x="346" y="117"/>
                </a:cubicBezTo>
                <a:cubicBezTo>
                  <a:pt x="346" y="117"/>
                  <a:pt x="346" y="117"/>
                  <a:pt x="346" y="117"/>
                </a:cubicBezTo>
                <a:cubicBezTo>
                  <a:pt x="346" y="117"/>
                  <a:pt x="346" y="117"/>
                  <a:pt x="346" y="117"/>
                </a:cubicBezTo>
                <a:cubicBezTo>
                  <a:pt x="346" y="116"/>
                  <a:pt x="345" y="116"/>
                  <a:pt x="345" y="116"/>
                </a:cubicBezTo>
                <a:cubicBezTo>
                  <a:pt x="346" y="115"/>
                  <a:pt x="346" y="114"/>
                  <a:pt x="347" y="113"/>
                </a:cubicBezTo>
                <a:cubicBezTo>
                  <a:pt x="348" y="113"/>
                  <a:pt x="349" y="113"/>
                  <a:pt x="350" y="113"/>
                </a:cubicBezTo>
                <a:cubicBezTo>
                  <a:pt x="350" y="113"/>
                  <a:pt x="350" y="113"/>
                  <a:pt x="350" y="113"/>
                </a:cubicBezTo>
                <a:cubicBezTo>
                  <a:pt x="350" y="113"/>
                  <a:pt x="350" y="113"/>
                  <a:pt x="350" y="113"/>
                </a:cubicBezTo>
                <a:cubicBezTo>
                  <a:pt x="350" y="113"/>
                  <a:pt x="350" y="113"/>
                  <a:pt x="350" y="114"/>
                </a:cubicBezTo>
                <a:cubicBezTo>
                  <a:pt x="349" y="114"/>
                  <a:pt x="349" y="114"/>
                  <a:pt x="349" y="115"/>
                </a:cubicBezTo>
                <a:cubicBezTo>
                  <a:pt x="349" y="115"/>
                  <a:pt x="349" y="115"/>
                  <a:pt x="348" y="115"/>
                </a:cubicBezTo>
                <a:cubicBezTo>
                  <a:pt x="348" y="115"/>
                  <a:pt x="349" y="115"/>
                  <a:pt x="349" y="115"/>
                </a:cubicBezTo>
                <a:cubicBezTo>
                  <a:pt x="349" y="115"/>
                  <a:pt x="349" y="115"/>
                  <a:pt x="349" y="116"/>
                </a:cubicBezTo>
                <a:cubicBezTo>
                  <a:pt x="349" y="116"/>
                  <a:pt x="348" y="116"/>
                  <a:pt x="347" y="116"/>
                </a:cubicBezTo>
                <a:cubicBezTo>
                  <a:pt x="348" y="117"/>
                  <a:pt x="348" y="117"/>
                  <a:pt x="348" y="118"/>
                </a:cubicBezTo>
                <a:cubicBezTo>
                  <a:pt x="349" y="116"/>
                  <a:pt x="349" y="115"/>
                  <a:pt x="351" y="114"/>
                </a:cubicBezTo>
                <a:cubicBezTo>
                  <a:pt x="353" y="115"/>
                  <a:pt x="356" y="116"/>
                  <a:pt x="357" y="117"/>
                </a:cubicBezTo>
                <a:cubicBezTo>
                  <a:pt x="358" y="117"/>
                  <a:pt x="358" y="118"/>
                  <a:pt x="358" y="118"/>
                </a:cubicBezTo>
                <a:cubicBezTo>
                  <a:pt x="357" y="117"/>
                  <a:pt x="353" y="115"/>
                  <a:pt x="351" y="113"/>
                </a:cubicBezTo>
                <a:cubicBezTo>
                  <a:pt x="352" y="113"/>
                  <a:pt x="353" y="113"/>
                  <a:pt x="354" y="113"/>
                </a:cubicBezTo>
                <a:cubicBezTo>
                  <a:pt x="354" y="113"/>
                  <a:pt x="354" y="113"/>
                  <a:pt x="354" y="112"/>
                </a:cubicBezTo>
                <a:cubicBezTo>
                  <a:pt x="355" y="112"/>
                  <a:pt x="355" y="112"/>
                  <a:pt x="355" y="112"/>
                </a:cubicBezTo>
                <a:cubicBezTo>
                  <a:pt x="356" y="112"/>
                  <a:pt x="356" y="113"/>
                  <a:pt x="356" y="113"/>
                </a:cubicBezTo>
                <a:cubicBezTo>
                  <a:pt x="356" y="113"/>
                  <a:pt x="356" y="113"/>
                  <a:pt x="356" y="112"/>
                </a:cubicBezTo>
                <a:cubicBezTo>
                  <a:pt x="358" y="112"/>
                  <a:pt x="360" y="112"/>
                  <a:pt x="362" y="112"/>
                </a:cubicBezTo>
                <a:cubicBezTo>
                  <a:pt x="362" y="112"/>
                  <a:pt x="363" y="112"/>
                  <a:pt x="364" y="112"/>
                </a:cubicBezTo>
                <a:cubicBezTo>
                  <a:pt x="364" y="112"/>
                  <a:pt x="364" y="112"/>
                  <a:pt x="364" y="112"/>
                </a:cubicBezTo>
                <a:cubicBezTo>
                  <a:pt x="364" y="112"/>
                  <a:pt x="364" y="112"/>
                  <a:pt x="363" y="112"/>
                </a:cubicBezTo>
                <a:cubicBezTo>
                  <a:pt x="362" y="112"/>
                  <a:pt x="360" y="112"/>
                  <a:pt x="359" y="112"/>
                </a:cubicBezTo>
                <a:cubicBezTo>
                  <a:pt x="358" y="112"/>
                  <a:pt x="357" y="112"/>
                  <a:pt x="356" y="112"/>
                </a:cubicBezTo>
                <a:cubicBezTo>
                  <a:pt x="356" y="112"/>
                  <a:pt x="355" y="112"/>
                  <a:pt x="355" y="111"/>
                </a:cubicBezTo>
                <a:cubicBezTo>
                  <a:pt x="355" y="112"/>
                  <a:pt x="355" y="112"/>
                  <a:pt x="355" y="112"/>
                </a:cubicBezTo>
                <a:cubicBezTo>
                  <a:pt x="355" y="112"/>
                  <a:pt x="355" y="112"/>
                  <a:pt x="354" y="112"/>
                </a:cubicBezTo>
                <a:cubicBezTo>
                  <a:pt x="355" y="112"/>
                  <a:pt x="355" y="111"/>
                  <a:pt x="355" y="110"/>
                </a:cubicBezTo>
                <a:cubicBezTo>
                  <a:pt x="356" y="110"/>
                  <a:pt x="356" y="111"/>
                  <a:pt x="357" y="110"/>
                </a:cubicBezTo>
                <a:cubicBezTo>
                  <a:pt x="356" y="109"/>
                  <a:pt x="356" y="110"/>
                  <a:pt x="355" y="110"/>
                </a:cubicBezTo>
                <a:cubicBezTo>
                  <a:pt x="355" y="109"/>
                  <a:pt x="355" y="108"/>
                  <a:pt x="356" y="107"/>
                </a:cubicBezTo>
                <a:cubicBezTo>
                  <a:pt x="356" y="107"/>
                  <a:pt x="356" y="107"/>
                  <a:pt x="357" y="107"/>
                </a:cubicBezTo>
                <a:cubicBezTo>
                  <a:pt x="360" y="107"/>
                  <a:pt x="361" y="107"/>
                  <a:pt x="364" y="107"/>
                </a:cubicBezTo>
                <a:cubicBezTo>
                  <a:pt x="364" y="107"/>
                  <a:pt x="364" y="107"/>
                  <a:pt x="364" y="107"/>
                </a:cubicBezTo>
                <a:cubicBezTo>
                  <a:pt x="364" y="107"/>
                  <a:pt x="365" y="108"/>
                  <a:pt x="364" y="108"/>
                </a:cubicBezTo>
                <a:cubicBezTo>
                  <a:pt x="364" y="109"/>
                  <a:pt x="363" y="109"/>
                  <a:pt x="362" y="109"/>
                </a:cubicBezTo>
                <a:cubicBezTo>
                  <a:pt x="361" y="109"/>
                  <a:pt x="360" y="110"/>
                  <a:pt x="359" y="109"/>
                </a:cubicBezTo>
                <a:cubicBezTo>
                  <a:pt x="359" y="109"/>
                  <a:pt x="359" y="109"/>
                  <a:pt x="358" y="108"/>
                </a:cubicBezTo>
                <a:cubicBezTo>
                  <a:pt x="358" y="108"/>
                  <a:pt x="357" y="109"/>
                  <a:pt x="356" y="109"/>
                </a:cubicBezTo>
                <a:cubicBezTo>
                  <a:pt x="357" y="109"/>
                  <a:pt x="358" y="110"/>
                  <a:pt x="359" y="110"/>
                </a:cubicBezTo>
                <a:cubicBezTo>
                  <a:pt x="359" y="110"/>
                  <a:pt x="359" y="110"/>
                  <a:pt x="359" y="110"/>
                </a:cubicBezTo>
                <a:cubicBezTo>
                  <a:pt x="359" y="110"/>
                  <a:pt x="359" y="110"/>
                  <a:pt x="359" y="110"/>
                </a:cubicBezTo>
                <a:cubicBezTo>
                  <a:pt x="359" y="110"/>
                  <a:pt x="359" y="110"/>
                  <a:pt x="359" y="110"/>
                </a:cubicBezTo>
                <a:cubicBezTo>
                  <a:pt x="362" y="110"/>
                  <a:pt x="364" y="109"/>
                  <a:pt x="366" y="108"/>
                </a:cubicBezTo>
                <a:cubicBezTo>
                  <a:pt x="366" y="108"/>
                  <a:pt x="367" y="108"/>
                  <a:pt x="367" y="108"/>
                </a:cubicBezTo>
                <a:cubicBezTo>
                  <a:pt x="368" y="109"/>
                  <a:pt x="371" y="109"/>
                  <a:pt x="374" y="109"/>
                </a:cubicBezTo>
                <a:cubicBezTo>
                  <a:pt x="374" y="109"/>
                  <a:pt x="374" y="109"/>
                  <a:pt x="374" y="109"/>
                </a:cubicBezTo>
                <a:cubicBezTo>
                  <a:pt x="374" y="109"/>
                  <a:pt x="374" y="109"/>
                  <a:pt x="375" y="109"/>
                </a:cubicBezTo>
                <a:cubicBezTo>
                  <a:pt x="374" y="109"/>
                  <a:pt x="374" y="109"/>
                  <a:pt x="374" y="109"/>
                </a:cubicBezTo>
                <a:cubicBezTo>
                  <a:pt x="375" y="109"/>
                  <a:pt x="375" y="109"/>
                  <a:pt x="375" y="109"/>
                </a:cubicBezTo>
                <a:cubicBezTo>
                  <a:pt x="378" y="109"/>
                  <a:pt x="380" y="109"/>
                  <a:pt x="383" y="110"/>
                </a:cubicBezTo>
                <a:cubicBezTo>
                  <a:pt x="384" y="111"/>
                  <a:pt x="384" y="111"/>
                  <a:pt x="385" y="111"/>
                </a:cubicBezTo>
                <a:cubicBezTo>
                  <a:pt x="385" y="111"/>
                  <a:pt x="386" y="111"/>
                  <a:pt x="387" y="111"/>
                </a:cubicBezTo>
                <a:cubicBezTo>
                  <a:pt x="386" y="110"/>
                  <a:pt x="385" y="110"/>
                  <a:pt x="385" y="109"/>
                </a:cubicBezTo>
                <a:cubicBezTo>
                  <a:pt x="383" y="109"/>
                  <a:pt x="382" y="109"/>
                  <a:pt x="381" y="109"/>
                </a:cubicBezTo>
                <a:cubicBezTo>
                  <a:pt x="381" y="109"/>
                  <a:pt x="382" y="109"/>
                  <a:pt x="382" y="109"/>
                </a:cubicBezTo>
                <a:cubicBezTo>
                  <a:pt x="381" y="109"/>
                  <a:pt x="381" y="109"/>
                  <a:pt x="381" y="109"/>
                </a:cubicBezTo>
                <a:cubicBezTo>
                  <a:pt x="381" y="109"/>
                  <a:pt x="381" y="109"/>
                  <a:pt x="380" y="109"/>
                </a:cubicBezTo>
                <a:cubicBezTo>
                  <a:pt x="378" y="109"/>
                  <a:pt x="376" y="109"/>
                  <a:pt x="374" y="108"/>
                </a:cubicBezTo>
                <a:cubicBezTo>
                  <a:pt x="374" y="107"/>
                  <a:pt x="377" y="107"/>
                  <a:pt x="378" y="105"/>
                </a:cubicBezTo>
                <a:cubicBezTo>
                  <a:pt x="380" y="105"/>
                  <a:pt x="382" y="104"/>
                  <a:pt x="383" y="103"/>
                </a:cubicBezTo>
                <a:cubicBezTo>
                  <a:pt x="384" y="102"/>
                  <a:pt x="385" y="101"/>
                  <a:pt x="387" y="99"/>
                </a:cubicBezTo>
                <a:cubicBezTo>
                  <a:pt x="387" y="99"/>
                  <a:pt x="387" y="98"/>
                  <a:pt x="388" y="97"/>
                </a:cubicBezTo>
                <a:cubicBezTo>
                  <a:pt x="388" y="96"/>
                  <a:pt x="388" y="94"/>
                  <a:pt x="390" y="93"/>
                </a:cubicBezTo>
                <a:cubicBezTo>
                  <a:pt x="391" y="92"/>
                  <a:pt x="393" y="91"/>
                  <a:pt x="393" y="90"/>
                </a:cubicBezTo>
                <a:cubicBezTo>
                  <a:pt x="393" y="89"/>
                  <a:pt x="393" y="89"/>
                  <a:pt x="393" y="89"/>
                </a:cubicBezTo>
                <a:cubicBezTo>
                  <a:pt x="393" y="88"/>
                  <a:pt x="393" y="88"/>
                  <a:pt x="392" y="87"/>
                </a:cubicBezTo>
                <a:cubicBezTo>
                  <a:pt x="392" y="87"/>
                  <a:pt x="392" y="86"/>
                  <a:pt x="392" y="86"/>
                </a:cubicBezTo>
                <a:cubicBezTo>
                  <a:pt x="393" y="85"/>
                  <a:pt x="394" y="85"/>
                  <a:pt x="393" y="84"/>
                </a:cubicBezTo>
                <a:cubicBezTo>
                  <a:pt x="392" y="84"/>
                  <a:pt x="392" y="85"/>
                  <a:pt x="391" y="84"/>
                </a:cubicBezTo>
                <a:cubicBezTo>
                  <a:pt x="389" y="82"/>
                  <a:pt x="394" y="80"/>
                  <a:pt x="396" y="78"/>
                </a:cubicBezTo>
                <a:cubicBezTo>
                  <a:pt x="396" y="78"/>
                  <a:pt x="396" y="78"/>
                  <a:pt x="396" y="78"/>
                </a:cubicBezTo>
                <a:cubicBezTo>
                  <a:pt x="396" y="77"/>
                  <a:pt x="396" y="77"/>
                  <a:pt x="396" y="77"/>
                </a:cubicBezTo>
                <a:cubicBezTo>
                  <a:pt x="398" y="75"/>
                  <a:pt x="397" y="74"/>
                  <a:pt x="397" y="73"/>
                </a:cubicBezTo>
                <a:cubicBezTo>
                  <a:pt x="398" y="73"/>
                  <a:pt x="398" y="73"/>
                  <a:pt x="398" y="72"/>
                </a:cubicBezTo>
                <a:cubicBezTo>
                  <a:pt x="397" y="72"/>
                  <a:pt x="398" y="73"/>
                  <a:pt x="397" y="73"/>
                </a:cubicBezTo>
                <a:cubicBezTo>
                  <a:pt x="397" y="72"/>
                  <a:pt x="397" y="72"/>
                  <a:pt x="398" y="71"/>
                </a:cubicBezTo>
                <a:cubicBezTo>
                  <a:pt x="398" y="71"/>
                  <a:pt x="398" y="71"/>
                  <a:pt x="398" y="71"/>
                </a:cubicBezTo>
                <a:cubicBezTo>
                  <a:pt x="398" y="71"/>
                  <a:pt x="398" y="71"/>
                  <a:pt x="398" y="71"/>
                </a:cubicBezTo>
                <a:cubicBezTo>
                  <a:pt x="399" y="71"/>
                  <a:pt x="398" y="71"/>
                  <a:pt x="399" y="71"/>
                </a:cubicBezTo>
                <a:cubicBezTo>
                  <a:pt x="399" y="71"/>
                  <a:pt x="399" y="71"/>
                  <a:pt x="400" y="71"/>
                </a:cubicBezTo>
                <a:cubicBezTo>
                  <a:pt x="400" y="71"/>
                  <a:pt x="400" y="71"/>
                  <a:pt x="400" y="71"/>
                </a:cubicBezTo>
                <a:cubicBezTo>
                  <a:pt x="400" y="71"/>
                  <a:pt x="400" y="71"/>
                  <a:pt x="400" y="71"/>
                </a:cubicBezTo>
                <a:cubicBezTo>
                  <a:pt x="400" y="71"/>
                  <a:pt x="400" y="71"/>
                  <a:pt x="400" y="71"/>
                </a:cubicBezTo>
                <a:cubicBezTo>
                  <a:pt x="400" y="71"/>
                  <a:pt x="400" y="71"/>
                  <a:pt x="400" y="71"/>
                </a:cubicBezTo>
                <a:cubicBezTo>
                  <a:pt x="402" y="71"/>
                  <a:pt x="403" y="70"/>
                  <a:pt x="404" y="70"/>
                </a:cubicBezTo>
                <a:cubicBezTo>
                  <a:pt x="405" y="70"/>
                  <a:pt x="405" y="70"/>
                  <a:pt x="405" y="70"/>
                </a:cubicBezTo>
                <a:cubicBezTo>
                  <a:pt x="406" y="70"/>
                  <a:pt x="406" y="70"/>
                  <a:pt x="406" y="70"/>
                </a:cubicBezTo>
                <a:cubicBezTo>
                  <a:pt x="407" y="71"/>
                  <a:pt x="410" y="69"/>
                  <a:pt x="410" y="71"/>
                </a:cubicBezTo>
                <a:cubicBezTo>
                  <a:pt x="411" y="71"/>
                  <a:pt x="412" y="71"/>
                  <a:pt x="412" y="71"/>
                </a:cubicBezTo>
                <a:cubicBezTo>
                  <a:pt x="413" y="70"/>
                  <a:pt x="414" y="70"/>
                  <a:pt x="415" y="70"/>
                </a:cubicBezTo>
                <a:cubicBezTo>
                  <a:pt x="415" y="70"/>
                  <a:pt x="415" y="70"/>
                  <a:pt x="416" y="70"/>
                </a:cubicBezTo>
                <a:cubicBezTo>
                  <a:pt x="417" y="70"/>
                  <a:pt x="417" y="70"/>
                  <a:pt x="418" y="69"/>
                </a:cubicBezTo>
                <a:cubicBezTo>
                  <a:pt x="418" y="69"/>
                  <a:pt x="419" y="69"/>
                  <a:pt x="419" y="69"/>
                </a:cubicBezTo>
                <a:cubicBezTo>
                  <a:pt x="421" y="69"/>
                  <a:pt x="421" y="69"/>
                  <a:pt x="422" y="70"/>
                </a:cubicBezTo>
                <a:cubicBezTo>
                  <a:pt x="422" y="69"/>
                  <a:pt x="423" y="69"/>
                  <a:pt x="423" y="69"/>
                </a:cubicBezTo>
                <a:cubicBezTo>
                  <a:pt x="426" y="70"/>
                  <a:pt x="430" y="70"/>
                  <a:pt x="432" y="69"/>
                </a:cubicBezTo>
                <a:cubicBezTo>
                  <a:pt x="432" y="69"/>
                  <a:pt x="434" y="70"/>
                  <a:pt x="434" y="69"/>
                </a:cubicBezTo>
                <a:cubicBezTo>
                  <a:pt x="434" y="68"/>
                  <a:pt x="433" y="68"/>
                  <a:pt x="432" y="68"/>
                </a:cubicBezTo>
                <a:cubicBezTo>
                  <a:pt x="432" y="67"/>
                  <a:pt x="431" y="68"/>
                  <a:pt x="431" y="67"/>
                </a:cubicBezTo>
                <a:cubicBezTo>
                  <a:pt x="431" y="67"/>
                  <a:pt x="433" y="67"/>
                  <a:pt x="433" y="67"/>
                </a:cubicBezTo>
                <a:cubicBezTo>
                  <a:pt x="432" y="67"/>
                  <a:pt x="432" y="67"/>
                  <a:pt x="432" y="66"/>
                </a:cubicBezTo>
                <a:cubicBezTo>
                  <a:pt x="434" y="66"/>
                  <a:pt x="435" y="66"/>
                  <a:pt x="436" y="65"/>
                </a:cubicBezTo>
                <a:cubicBezTo>
                  <a:pt x="436" y="65"/>
                  <a:pt x="435" y="65"/>
                  <a:pt x="436" y="64"/>
                </a:cubicBezTo>
                <a:cubicBezTo>
                  <a:pt x="436" y="64"/>
                  <a:pt x="436" y="64"/>
                  <a:pt x="437" y="64"/>
                </a:cubicBezTo>
                <a:cubicBezTo>
                  <a:pt x="436" y="63"/>
                  <a:pt x="435" y="63"/>
                  <a:pt x="435" y="62"/>
                </a:cubicBezTo>
                <a:cubicBezTo>
                  <a:pt x="435" y="61"/>
                  <a:pt x="438" y="61"/>
                  <a:pt x="439" y="61"/>
                </a:cubicBezTo>
                <a:cubicBezTo>
                  <a:pt x="440" y="60"/>
                  <a:pt x="440" y="60"/>
                  <a:pt x="440" y="58"/>
                </a:cubicBezTo>
                <a:cubicBezTo>
                  <a:pt x="441" y="58"/>
                  <a:pt x="442" y="58"/>
                  <a:pt x="443" y="58"/>
                </a:cubicBezTo>
                <a:cubicBezTo>
                  <a:pt x="443" y="57"/>
                  <a:pt x="443" y="57"/>
                  <a:pt x="443" y="57"/>
                </a:cubicBezTo>
                <a:cubicBezTo>
                  <a:pt x="443" y="56"/>
                  <a:pt x="443" y="56"/>
                  <a:pt x="443" y="55"/>
                </a:cubicBezTo>
                <a:cubicBezTo>
                  <a:pt x="444" y="54"/>
                  <a:pt x="446" y="53"/>
                  <a:pt x="446" y="51"/>
                </a:cubicBezTo>
                <a:cubicBezTo>
                  <a:pt x="447" y="51"/>
                  <a:pt x="447" y="49"/>
                  <a:pt x="449" y="48"/>
                </a:cubicBezTo>
                <a:cubicBezTo>
                  <a:pt x="449" y="46"/>
                  <a:pt x="450" y="45"/>
                  <a:pt x="449" y="44"/>
                </a:cubicBezTo>
                <a:cubicBezTo>
                  <a:pt x="450" y="43"/>
                  <a:pt x="450" y="43"/>
                  <a:pt x="450" y="42"/>
                </a:cubicBezTo>
                <a:close/>
              </a:path>
            </a:pathLst>
          </a:custGeom>
          <a:solidFill>
            <a:schemeClr val="tx1">
              <a:lumMod val="95000"/>
              <a:lumOff val="5000"/>
              <a:alpha val="3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Picture Placeholder 17"/>
          <p:cNvSpPr>
            <a:spLocks noGrp="1"/>
          </p:cNvSpPr>
          <p:nvPr>
            <p:ph type="pic" sz="quarter" idx="10" hasCustomPrompt="1"/>
          </p:nvPr>
        </p:nvSpPr>
        <p:spPr>
          <a:xfrm>
            <a:off x="-552384" y="-429779"/>
            <a:ext cx="14364233" cy="4521436"/>
          </a:xfrm>
          <a:custGeom>
            <a:avLst/>
            <a:gdLst>
              <a:gd name="connsiteX0" fmla="*/ 4255861 w 8705169"/>
              <a:gd name="connsiteY0" fmla="*/ 2626634 h 2740130"/>
              <a:gd name="connsiteX1" fmla="*/ 4255861 w 8705169"/>
              <a:gd name="connsiteY1" fmla="*/ 2642847 h 2740130"/>
              <a:gd name="connsiteX2" fmla="*/ 4255861 w 8705169"/>
              <a:gd name="connsiteY2" fmla="*/ 2626634 h 2740130"/>
              <a:gd name="connsiteX3" fmla="*/ 4197826 w 8705169"/>
              <a:gd name="connsiteY3" fmla="*/ 2610420 h 2740130"/>
              <a:gd name="connsiteX4" fmla="*/ 4217171 w 8705169"/>
              <a:gd name="connsiteY4" fmla="*/ 2626634 h 2740130"/>
              <a:gd name="connsiteX5" fmla="*/ 4294550 w 8705169"/>
              <a:gd name="connsiteY5" fmla="*/ 2610420 h 2740130"/>
              <a:gd name="connsiteX6" fmla="*/ 4255861 w 8705169"/>
              <a:gd name="connsiteY6" fmla="*/ 2626634 h 2740130"/>
              <a:gd name="connsiteX7" fmla="*/ 4236516 w 8705169"/>
              <a:gd name="connsiteY7" fmla="*/ 2642847 h 2740130"/>
              <a:gd name="connsiteX8" fmla="*/ 4217171 w 8705169"/>
              <a:gd name="connsiteY8" fmla="*/ 2675275 h 2740130"/>
              <a:gd name="connsiteX9" fmla="*/ 4197826 w 8705169"/>
              <a:gd name="connsiteY9" fmla="*/ 2675275 h 2740130"/>
              <a:gd name="connsiteX10" fmla="*/ 4159136 w 8705169"/>
              <a:gd name="connsiteY10" fmla="*/ 2675275 h 2740130"/>
              <a:gd name="connsiteX11" fmla="*/ 4139792 w 8705169"/>
              <a:gd name="connsiteY11" fmla="*/ 2659061 h 2740130"/>
              <a:gd name="connsiteX12" fmla="*/ 4151882 w 8705169"/>
              <a:gd name="connsiteY12" fmla="*/ 2634740 h 2740130"/>
              <a:gd name="connsiteX13" fmla="*/ 4173753 w 8705169"/>
              <a:gd name="connsiteY13" fmla="*/ 2614744 h 2740130"/>
              <a:gd name="connsiteX14" fmla="*/ 4178481 w 8705169"/>
              <a:gd name="connsiteY14" fmla="*/ 2626634 h 2740130"/>
              <a:gd name="connsiteX15" fmla="*/ 4197826 w 8705169"/>
              <a:gd name="connsiteY15" fmla="*/ 2610420 h 2740130"/>
              <a:gd name="connsiteX16" fmla="*/ 4170743 w 8705169"/>
              <a:gd name="connsiteY16" fmla="*/ 2607177 h 2740130"/>
              <a:gd name="connsiteX17" fmla="*/ 4178481 w 8705169"/>
              <a:gd name="connsiteY17" fmla="*/ 2610420 h 2740130"/>
              <a:gd name="connsiteX18" fmla="*/ 4173753 w 8705169"/>
              <a:gd name="connsiteY18" fmla="*/ 2614744 h 2740130"/>
              <a:gd name="connsiteX19" fmla="*/ 5226124 w 8705169"/>
              <a:gd name="connsiteY19" fmla="*/ 2522511 h 2740130"/>
              <a:gd name="connsiteX20" fmla="*/ 5242446 w 8705169"/>
              <a:gd name="connsiteY20" fmla="*/ 2529351 h 2740130"/>
              <a:gd name="connsiteX21" fmla="*/ 5223102 w 8705169"/>
              <a:gd name="connsiteY21" fmla="*/ 2529351 h 2740130"/>
              <a:gd name="connsiteX22" fmla="*/ 5226124 w 8705169"/>
              <a:gd name="connsiteY22" fmla="*/ 2522511 h 2740130"/>
              <a:gd name="connsiteX23" fmla="*/ 4816860 w 8705169"/>
              <a:gd name="connsiteY23" fmla="*/ 2496923 h 2740130"/>
              <a:gd name="connsiteX24" fmla="*/ 4855550 w 8705169"/>
              <a:gd name="connsiteY24" fmla="*/ 2496923 h 2740130"/>
              <a:gd name="connsiteX25" fmla="*/ 4874895 w 8705169"/>
              <a:gd name="connsiteY25" fmla="*/ 2513137 h 2740130"/>
              <a:gd name="connsiteX26" fmla="*/ 4874895 w 8705169"/>
              <a:gd name="connsiteY26" fmla="*/ 2529351 h 2740130"/>
              <a:gd name="connsiteX27" fmla="*/ 4816860 w 8705169"/>
              <a:gd name="connsiteY27" fmla="*/ 2496923 h 2740130"/>
              <a:gd name="connsiteX28" fmla="*/ 3993195 w 8705169"/>
              <a:gd name="connsiteY28" fmla="*/ 2457655 h 2740130"/>
              <a:gd name="connsiteX29" fmla="*/ 3985033 w 8705169"/>
              <a:gd name="connsiteY29" fmla="*/ 2464496 h 2740130"/>
              <a:gd name="connsiteX30" fmla="*/ 3993195 w 8705169"/>
              <a:gd name="connsiteY30" fmla="*/ 2457655 h 2740130"/>
              <a:gd name="connsiteX31" fmla="*/ 3946343 w 8705169"/>
              <a:gd name="connsiteY31" fmla="*/ 2432068 h 2740130"/>
              <a:gd name="connsiteX32" fmla="*/ 3985033 w 8705169"/>
              <a:gd name="connsiteY32" fmla="*/ 2448282 h 2740130"/>
              <a:gd name="connsiteX33" fmla="*/ 3985033 w 8705169"/>
              <a:gd name="connsiteY33" fmla="*/ 2464496 h 2740130"/>
              <a:gd name="connsiteX34" fmla="*/ 3965688 w 8705169"/>
              <a:gd name="connsiteY34" fmla="*/ 2496923 h 2740130"/>
              <a:gd name="connsiteX35" fmla="*/ 3965688 w 8705169"/>
              <a:gd name="connsiteY35" fmla="*/ 2529351 h 2740130"/>
              <a:gd name="connsiteX36" fmla="*/ 3985033 w 8705169"/>
              <a:gd name="connsiteY36" fmla="*/ 2529351 h 2740130"/>
              <a:gd name="connsiteX37" fmla="*/ 3985033 w 8705169"/>
              <a:gd name="connsiteY37" fmla="*/ 2545565 h 2740130"/>
              <a:gd name="connsiteX38" fmla="*/ 3985033 w 8705169"/>
              <a:gd name="connsiteY38" fmla="*/ 2561778 h 2740130"/>
              <a:gd name="connsiteX39" fmla="*/ 3965688 w 8705169"/>
              <a:gd name="connsiteY39" fmla="*/ 2577992 h 2740130"/>
              <a:gd name="connsiteX40" fmla="*/ 3965688 w 8705169"/>
              <a:gd name="connsiteY40" fmla="*/ 2594206 h 2740130"/>
              <a:gd name="connsiteX41" fmla="*/ 3946343 w 8705169"/>
              <a:gd name="connsiteY41" fmla="*/ 2610420 h 2740130"/>
              <a:gd name="connsiteX42" fmla="*/ 3907654 w 8705169"/>
              <a:gd name="connsiteY42" fmla="*/ 2626634 h 2740130"/>
              <a:gd name="connsiteX43" fmla="*/ 3888309 w 8705169"/>
              <a:gd name="connsiteY43" fmla="*/ 2642847 h 2740130"/>
              <a:gd name="connsiteX44" fmla="*/ 3868964 w 8705169"/>
              <a:gd name="connsiteY44" fmla="*/ 2642847 h 2740130"/>
              <a:gd name="connsiteX45" fmla="*/ 3849620 w 8705169"/>
              <a:gd name="connsiteY45" fmla="*/ 2642847 h 2740130"/>
              <a:gd name="connsiteX46" fmla="*/ 3830274 w 8705169"/>
              <a:gd name="connsiteY46" fmla="*/ 2642847 h 2740130"/>
              <a:gd name="connsiteX47" fmla="*/ 3791585 w 8705169"/>
              <a:gd name="connsiteY47" fmla="*/ 2642847 h 2740130"/>
              <a:gd name="connsiteX48" fmla="*/ 3791585 w 8705169"/>
              <a:gd name="connsiteY48" fmla="*/ 2626634 h 2740130"/>
              <a:gd name="connsiteX49" fmla="*/ 3772241 w 8705169"/>
              <a:gd name="connsiteY49" fmla="*/ 2626634 h 2740130"/>
              <a:gd name="connsiteX50" fmla="*/ 3772241 w 8705169"/>
              <a:gd name="connsiteY50" fmla="*/ 2610420 h 2740130"/>
              <a:gd name="connsiteX51" fmla="*/ 3733550 w 8705169"/>
              <a:gd name="connsiteY51" fmla="*/ 2610420 h 2740130"/>
              <a:gd name="connsiteX52" fmla="*/ 3752895 w 8705169"/>
              <a:gd name="connsiteY52" fmla="*/ 2594206 h 2740130"/>
              <a:gd name="connsiteX53" fmla="*/ 3733550 w 8705169"/>
              <a:gd name="connsiteY53" fmla="*/ 2577992 h 2740130"/>
              <a:gd name="connsiteX54" fmla="*/ 3714206 w 8705169"/>
              <a:gd name="connsiteY54" fmla="*/ 2577992 h 2740130"/>
              <a:gd name="connsiteX55" fmla="*/ 3733550 w 8705169"/>
              <a:gd name="connsiteY55" fmla="*/ 2561778 h 2740130"/>
              <a:gd name="connsiteX56" fmla="*/ 3733550 w 8705169"/>
              <a:gd name="connsiteY56" fmla="*/ 2545565 h 2740130"/>
              <a:gd name="connsiteX57" fmla="*/ 3714206 w 8705169"/>
              <a:gd name="connsiteY57" fmla="*/ 2529351 h 2740130"/>
              <a:gd name="connsiteX58" fmla="*/ 3752895 w 8705169"/>
              <a:gd name="connsiteY58" fmla="*/ 2529351 h 2740130"/>
              <a:gd name="connsiteX59" fmla="*/ 3772241 w 8705169"/>
              <a:gd name="connsiteY59" fmla="*/ 2513137 h 2740130"/>
              <a:gd name="connsiteX60" fmla="*/ 3772241 w 8705169"/>
              <a:gd name="connsiteY60" fmla="*/ 2496923 h 2740130"/>
              <a:gd name="connsiteX61" fmla="*/ 3752895 w 8705169"/>
              <a:gd name="connsiteY61" fmla="*/ 2496923 h 2740130"/>
              <a:gd name="connsiteX62" fmla="*/ 3752895 w 8705169"/>
              <a:gd name="connsiteY62" fmla="*/ 2480710 h 2740130"/>
              <a:gd name="connsiteX63" fmla="*/ 3791585 w 8705169"/>
              <a:gd name="connsiteY63" fmla="*/ 2496923 h 2740130"/>
              <a:gd name="connsiteX64" fmla="*/ 3849620 w 8705169"/>
              <a:gd name="connsiteY64" fmla="*/ 2464496 h 2740130"/>
              <a:gd name="connsiteX65" fmla="*/ 3907654 w 8705169"/>
              <a:gd name="connsiteY65" fmla="*/ 2448282 h 2740130"/>
              <a:gd name="connsiteX66" fmla="*/ 3946343 w 8705169"/>
              <a:gd name="connsiteY66" fmla="*/ 2448282 h 2740130"/>
              <a:gd name="connsiteX67" fmla="*/ 3946343 w 8705169"/>
              <a:gd name="connsiteY67" fmla="*/ 2432068 h 2740130"/>
              <a:gd name="connsiteX68" fmla="*/ 2863034 w 8705169"/>
              <a:gd name="connsiteY68" fmla="*/ 2286144 h 2740130"/>
              <a:gd name="connsiteX69" fmla="*/ 2863034 w 8705169"/>
              <a:gd name="connsiteY69" fmla="*/ 2302358 h 2740130"/>
              <a:gd name="connsiteX70" fmla="*/ 2863034 w 8705169"/>
              <a:gd name="connsiteY70" fmla="*/ 2286144 h 2740130"/>
              <a:gd name="connsiteX71" fmla="*/ 6093619 w 8705169"/>
              <a:gd name="connsiteY71" fmla="*/ 2253717 h 2740130"/>
              <a:gd name="connsiteX72" fmla="*/ 6112963 w 8705169"/>
              <a:gd name="connsiteY72" fmla="*/ 2253717 h 2740130"/>
              <a:gd name="connsiteX73" fmla="*/ 6115382 w 8705169"/>
              <a:gd name="connsiteY73" fmla="*/ 2253717 h 2740130"/>
              <a:gd name="connsiteX74" fmla="*/ 6151653 w 8705169"/>
              <a:gd name="connsiteY74" fmla="*/ 2253717 h 2740130"/>
              <a:gd name="connsiteX75" fmla="*/ 6093619 w 8705169"/>
              <a:gd name="connsiteY75" fmla="*/ 2253717 h 2740130"/>
              <a:gd name="connsiteX76" fmla="*/ 6641403 w 8705169"/>
              <a:gd name="connsiteY76" fmla="*/ 2216794 h 2740130"/>
              <a:gd name="connsiteX77" fmla="*/ 6635274 w 8705169"/>
              <a:gd name="connsiteY77" fmla="*/ 2221289 h 2740130"/>
              <a:gd name="connsiteX78" fmla="*/ 6635274 w 8705169"/>
              <a:gd name="connsiteY78" fmla="*/ 2217875 h 2740130"/>
              <a:gd name="connsiteX79" fmla="*/ 1238069 w 8705169"/>
              <a:gd name="connsiteY79" fmla="*/ 2188861 h 2740130"/>
              <a:gd name="connsiteX80" fmla="*/ 1257414 w 8705169"/>
              <a:gd name="connsiteY80" fmla="*/ 2205075 h 2740130"/>
              <a:gd name="connsiteX81" fmla="*/ 1257414 w 8705169"/>
              <a:gd name="connsiteY81" fmla="*/ 2237503 h 2740130"/>
              <a:gd name="connsiteX82" fmla="*/ 1238069 w 8705169"/>
              <a:gd name="connsiteY82" fmla="*/ 2188861 h 2740130"/>
              <a:gd name="connsiteX83" fmla="*/ 1188095 w 8705169"/>
              <a:gd name="connsiteY83" fmla="*/ 2157785 h 2740130"/>
              <a:gd name="connsiteX84" fmla="*/ 1180034 w 8705169"/>
              <a:gd name="connsiteY84" fmla="*/ 2172648 h 2740130"/>
              <a:gd name="connsiteX85" fmla="*/ 1182452 w 8705169"/>
              <a:gd name="connsiteY85" fmla="*/ 2158461 h 2740130"/>
              <a:gd name="connsiteX86" fmla="*/ 6596584 w 8705169"/>
              <a:gd name="connsiteY86" fmla="*/ 2075365 h 2740130"/>
              <a:gd name="connsiteX87" fmla="*/ 6635274 w 8705169"/>
              <a:gd name="connsiteY87" fmla="*/ 2075365 h 2740130"/>
              <a:gd name="connsiteX88" fmla="*/ 6615929 w 8705169"/>
              <a:gd name="connsiteY88" fmla="*/ 2091579 h 2740130"/>
              <a:gd name="connsiteX89" fmla="*/ 6654618 w 8705169"/>
              <a:gd name="connsiteY89" fmla="*/ 2107792 h 2740130"/>
              <a:gd name="connsiteX90" fmla="*/ 6673963 w 8705169"/>
              <a:gd name="connsiteY90" fmla="*/ 2140220 h 2740130"/>
              <a:gd name="connsiteX91" fmla="*/ 6693308 w 8705169"/>
              <a:gd name="connsiteY91" fmla="*/ 2156434 h 2740130"/>
              <a:gd name="connsiteX92" fmla="*/ 6693308 w 8705169"/>
              <a:gd name="connsiteY92" fmla="*/ 2205075 h 2740130"/>
              <a:gd name="connsiteX93" fmla="*/ 6661873 w 8705169"/>
              <a:gd name="connsiteY93" fmla="*/ 2213182 h 2740130"/>
              <a:gd name="connsiteX94" fmla="*/ 6641403 w 8705169"/>
              <a:gd name="connsiteY94" fmla="*/ 2216794 h 2740130"/>
              <a:gd name="connsiteX95" fmla="*/ 6654618 w 8705169"/>
              <a:gd name="connsiteY95" fmla="*/ 2207102 h 2740130"/>
              <a:gd name="connsiteX96" fmla="*/ 6673963 w 8705169"/>
              <a:gd name="connsiteY96" fmla="*/ 2205075 h 2740130"/>
              <a:gd name="connsiteX97" fmla="*/ 6673963 w 8705169"/>
              <a:gd name="connsiteY97" fmla="*/ 2188861 h 2740130"/>
              <a:gd name="connsiteX98" fmla="*/ 6654618 w 8705169"/>
              <a:gd name="connsiteY98" fmla="*/ 2156434 h 2740130"/>
              <a:gd name="connsiteX99" fmla="*/ 6596584 w 8705169"/>
              <a:gd name="connsiteY99" fmla="*/ 2075365 h 2740130"/>
              <a:gd name="connsiteX100" fmla="*/ 3075827 w 8705169"/>
              <a:gd name="connsiteY100" fmla="*/ 2059151 h 2740130"/>
              <a:gd name="connsiteX101" fmla="*/ 3114516 w 8705169"/>
              <a:gd name="connsiteY101" fmla="*/ 2075365 h 2740130"/>
              <a:gd name="connsiteX102" fmla="*/ 3075827 w 8705169"/>
              <a:gd name="connsiteY102" fmla="*/ 2091579 h 2740130"/>
              <a:gd name="connsiteX103" fmla="*/ 3075827 w 8705169"/>
              <a:gd name="connsiteY103" fmla="*/ 2059151 h 2740130"/>
              <a:gd name="connsiteX104" fmla="*/ 1172917 w 8705169"/>
              <a:gd name="connsiteY104" fmla="*/ 2040643 h 2740130"/>
              <a:gd name="connsiteX105" fmla="*/ 1180034 w 8705169"/>
              <a:gd name="connsiteY105" fmla="*/ 2042937 h 2740130"/>
              <a:gd name="connsiteX106" fmla="*/ 1172780 w 8705169"/>
              <a:gd name="connsiteY106" fmla="*/ 2040910 h 2740130"/>
              <a:gd name="connsiteX107" fmla="*/ 6712653 w 8705169"/>
              <a:gd name="connsiteY107" fmla="*/ 1880799 h 2740130"/>
              <a:gd name="connsiteX108" fmla="*/ 6739252 w 8705169"/>
              <a:gd name="connsiteY108" fmla="*/ 1880799 h 2740130"/>
              <a:gd name="connsiteX109" fmla="*/ 6750324 w 8705169"/>
              <a:gd name="connsiteY109" fmla="*/ 1880799 h 2740130"/>
              <a:gd name="connsiteX110" fmla="*/ 6731998 w 8705169"/>
              <a:gd name="connsiteY110" fmla="*/ 1913227 h 2740130"/>
              <a:gd name="connsiteX111" fmla="*/ 6712653 w 8705169"/>
              <a:gd name="connsiteY111" fmla="*/ 1880799 h 2740130"/>
              <a:gd name="connsiteX112" fmla="*/ 6751342 w 8705169"/>
              <a:gd name="connsiteY112" fmla="*/ 1878998 h 2740130"/>
              <a:gd name="connsiteX113" fmla="*/ 6751342 w 8705169"/>
              <a:gd name="connsiteY113" fmla="*/ 1880799 h 2740130"/>
              <a:gd name="connsiteX114" fmla="*/ 6750324 w 8705169"/>
              <a:gd name="connsiteY114" fmla="*/ 1880799 h 2740130"/>
              <a:gd name="connsiteX115" fmla="*/ 6855059 w 8705169"/>
              <a:gd name="connsiteY115" fmla="*/ 1872595 h 2740130"/>
              <a:gd name="connsiteX116" fmla="*/ 6855321 w 8705169"/>
              <a:gd name="connsiteY116" fmla="*/ 1872693 h 2740130"/>
              <a:gd name="connsiteX117" fmla="*/ 6906101 w 8705169"/>
              <a:gd name="connsiteY117" fmla="*/ 1897013 h 2740130"/>
              <a:gd name="connsiteX118" fmla="*/ 6925446 w 8705169"/>
              <a:gd name="connsiteY118" fmla="*/ 1913227 h 2740130"/>
              <a:gd name="connsiteX119" fmla="*/ 6864993 w 8705169"/>
              <a:gd name="connsiteY119" fmla="*/ 1878773 h 2740130"/>
              <a:gd name="connsiteX120" fmla="*/ 6867411 w 8705169"/>
              <a:gd name="connsiteY120" fmla="*/ 1799731 h 2740130"/>
              <a:gd name="connsiteX121" fmla="*/ 6886756 w 8705169"/>
              <a:gd name="connsiteY121" fmla="*/ 1815944 h 2740130"/>
              <a:gd name="connsiteX122" fmla="*/ 6886756 w 8705169"/>
              <a:gd name="connsiteY122" fmla="*/ 1832158 h 2740130"/>
              <a:gd name="connsiteX123" fmla="*/ 6867411 w 8705169"/>
              <a:gd name="connsiteY123" fmla="*/ 1815944 h 2740130"/>
              <a:gd name="connsiteX124" fmla="*/ 6867411 w 8705169"/>
              <a:gd name="connsiteY124" fmla="*/ 1799731 h 2740130"/>
              <a:gd name="connsiteX125" fmla="*/ 6894615 w 8705169"/>
              <a:gd name="connsiteY125" fmla="*/ 1776676 h 2740130"/>
              <a:gd name="connsiteX126" fmla="*/ 6906101 w 8705169"/>
              <a:gd name="connsiteY126" fmla="*/ 1783517 h 2740130"/>
              <a:gd name="connsiteX127" fmla="*/ 6867411 w 8705169"/>
              <a:gd name="connsiteY127" fmla="*/ 1783517 h 2740130"/>
              <a:gd name="connsiteX128" fmla="*/ 6894615 w 8705169"/>
              <a:gd name="connsiteY128" fmla="*/ 1776676 h 2740130"/>
              <a:gd name="connsiteX129" fmla="*/ 174104 w 8705169"/>
              <a:gd name="connsiteY129" fmla="*/ 1588951 h 2740130"/>
              <a:gd name="connsiteX130" fmla="*/ 193448 w 8705169"/>
              <a:gd name="connsiteY130" fmla="*/ 1588951 h 2740130"/>
              <a:gd name="connsiteX131" fmla="*/ 174104 w 8705169"/>
              <a:gd name="connsiteY131" fmla="*/ 1588951 h 2740130"/>
              <a:gd name="connsiteX132" fmla="*/ 77380 w 8705169"/>
              <a:gd name="connsiteY132" fmla="*/ 1443027 h 2740130"/>
              <a:gd name="connsiteX133" fmla="*/ 96724 w 8705169"/>
              <a:gd name="connsiteY133" fmla="*/ 1443027 h 2740130"/>
              <a:gd name="connsiteX134" fmla="*/ 77380 w 8705169"/>
              <a:gd name="connsiteY134" fmla="*/ 1443027 h 2740130"/>
              <a:gd name="connsiteX135" fmla="*/ 7699238 w 8705169"/>
              <a:gd name="connsiteY135" fmla="*/ 1167393 h 2740130"/>
              <a:gd name="connsiteX136" fmla="*/ 7679894 w 8705169"/>
              <a:gd name="connsiteY136" fmla="*/ 1183607 h 2740130"/>
              <a:gd name="connsiteX137" fmla="*/ 7699238 w 8705169"/>
              <a:gd name="connsiteY137" fmla="*/ 1167393 h 2740130"/>
              <a:gd name="connsiteX138" fmla="*/ 851172 w 8705169"/>
              <a:gd name="connsiteY138" fmla="*/ 762048 h 2740130"/>
              <a:gd name="connsiteX139" fmla="*/ 870517 w 8705169"/>
              <a:gd name="connsiteY139" fmla="*/ 778262 h 2740130"/>
              <a:gd name="connsiteX140" fmla="*/ 831828 w 8705169"/>
              <a:gd name="connsiteY140" fmla="*/ 778262 h 2740130"/>
              <a:gd name="connsiteX141" fmla="*/ 851172 w 8705169"/>
              <a:gd name="connsiteY141" fmla="*/ 762048 h 2740130"/>
              <a:gd name="connsiteX142" fmla="*/ 3106355 w 8705169"/>
              <a:gd name="connsiteY142" fmla="*/ 723034 h 2740130"/>
              <a:gd name="connsiteX143" fmla="*/ 3114516 w 8705169"/>
              <a:gd name="connsiteY143" fmla="*/ 745834 h 2740130"/>
              <a:gd name="connsiteX144" fmla="*/ 3095171 w 8705169"/>
              <a:gd name="connsiteY144" fmla="*/ 729621 h 2740130"/>
              <a:gd name="connsiteX145" fmla="*/ 3106355 w 8705169"/>
              <a:gd name="connsiteY145" fmla="*/ 723034 h 2740130"/>
              <a:gd name="connsiteX146" fmla="*/ 2843689 w 8705169"/>
              <a:gd name="connsiteY146" fmla="*/ 648552 h 2740130"/>
              <a:gd name="connsiteX147" fmla="*/ 2894469 w 8705169"/>
              <a:gd name="connsiteY147" fmla="*/ 648552 h 2740130"/>
              <a:gd name="connsiteX148" fmla="*/ 2901723 w 8705169"/>
              <a:gd name="connsiteY148" fmla="*/ 648552 h 2740130"/>
              <a:gd name="connsiteX149" fmla="*/ 2843689 w 8705169"/>
              <a:gd name="connsiteY149" fmla="*/ 648552 h 2740130"/>
              <a:gd name="connsiteX150" fmla="*/ 116069 w 8705169"/>
              <a:gd name="connsiteY150" fmla="*/ 632338 h 2740130"/>
              <a:gd name="connsiteX151" fmla="*/ 154759 w 8705169"/>
              <a:gd name="connsiteY151" fmla="*/ 648552 h 2740130"/>
              <a:gd name="connsiteX152" fmla="*/ 154759 w 8705169"/>
              <a:gd name="connsiteY152" fmla="*/ 664765 h 2740130"/>
              <a:gd name="connsiteX153" fmla="*/ 116069 w 8705169"/>
              <a:gd name="connsiteY153" fmla="*/ 664765 h 2740130"/>
              <a:gd name="connsiteX154" fmla="*/ 116069 w 8705169"/>
              <a:gd name="connsiteY154" fmla="*/ 632338 h 2740130"/>
              <a:gd name="connsiteX155" fmla="*/ 2882378 w 8705169"/>
              <a:gd name="connsiteY155" fmla="*/ 599910 h 2740130"/>
              <a:gd name="connsiteX156" fmla="*/ 2921068 w 8705169"/>
              <a:gd name="connsiteY156" fmla="*/ 599910 h 2740130"/>
              <a:gd name="connsiteX157" fmla="*/ 2882378 w 8705169"/>
              <a:gd name="connsiteY157" fmla="*/ 599910 h 2740130"/>
              <a:gd name="connsiteX158" fmla="*/ 4753990 w 8705169"/>
              <a:gd name="connsiteY158" fmla="*/ 349863 h 2740130"/>
              <a:gd name="connsiteX159" fmla="*/ 4797516 w 8705169"/>
              <a:gd name="connsiteY159" fmla="*/ 356703 h 2740130"/>
              <a:gd name="connsiteX160" fmla="*/ 4816860 w 8705169"/>
              <a:gd name="connsiteY160" fmla="*/ 372917 h 2740130"/>
              <a:gd name="connsiteX161" fmla="*/ 4836205 w 8705169"/>
              <a:gd name="connsiteY161" fmla="*/ 372917 h 2740130"/>
              <a:gd name="connsiteX162" fmla="*/ 4836205 w 8705169"/>
              <a:gd name="connsiteY162" fmla="*/ 389131 h 2740130"/>
              <a:gd name="connsiteX163" fmla="*/ 4855550 w 8705169"/>
              <a:gd name="connsiteY163" fmla="*/ 405345 h 2740130"/>
              <a:gd name="connsiteX164" fmla="*/ 4778171 w 8705169"/>
              <a:gd name="connsiteY164" fmla="*/ 356703 h 2740130"/>
              <a:gd name="connsiteX165" fmla="*/ 4739481 w 8705169"/>
              <a:gd name="connsiteY165" fmla="*/ 356703 h 2740130"/>
              <a:gd name="connsiteX166" fmla="*/ 4753990 w 8705169"/>
              <a:gd name="connsiteY166" fmla="*/ 349863 h 2740130"/>
              <a:gd name="connsiteX167" fmla="*/ 5075072 w 8705169"/>
              <a:gd name="connsiteY167" fmla="*/ 220649 h 2740130"/>
              <a:gd name="connsiteX168" fmla="*/ 5087688 w 8705169"/>
              <a:gd name="connsiteY168" fmla="*/ 226993 h 2740130"/>
              <a:gd name="connsiteX169" fmla="*/ 5078015 w 8705169"/>
              <a:gd name="connsiteY169" fmla="*/ 224966 h 2740130"/>
              <a:gd name="connsiteX170" fmla="*/ 5053144 w 8705169"/>
              <a:gd name="connsiteY170" fmla="*/ 209621 h 2740130"/>
              <a:gd name="connsiteX171" fmla="*/ 5068343 w 8705169"/>
              <a:gd name="connsiteY171" fmla="*/ 210779 h 2740130"/>
              <a:gd name="connsiteX172" fmla="*/ 5075072 w 8705169"/>
              <a:gd name="connsiteY172" fmla="*/ 220649 h 2740130"/>
              <a:gd name="connsiteX173" fmla="*/ 5034489 w 8705169"/>
              <a:gd name="connsiteY173" fmla="*/ 200240 h 2740130"/>
              <a:gd name="connsiteX174" fmla="*/ 5039326 w 8705169"/>
              <a:gd name="connsiteY174" fmla="*/ 202672 h 2740130"/>
              <a:gd name="connsiteX175" fmla="*/ 5053144 w 8705169"/>
              <a:gd name="connsiteY175" fmla="*/ 209621 h 2740130"/>
              <a:gd name="connsiteX176" fmla="*/ 5041744 w 8705169"/>
              <a:gd name="connsiteY176" fmla="*/ 208753 h 2740130"/>
              <a:gd name="connsiteX177" fmla="*/ 5008550 w 8705169"/>
              <a:gd name="connsiteY177" fmla="*/ 187196 h 2740130"/>
              <a:gd name="connsiteX178" fmla="*/ 5029653 w 8705169"/>
              <a:gd name="connsiteY178" fmla="*/ 194566 h 2740130"/>
              <a:gd name="connsiteX179" fmla="*/ 5034489 w 8705169"/>
              <a:gd name="connsiteY179" fmla="*/ 200240 h 2740130"/>
              <a:gd name="connsiteX180" fmla="*/ 4996054 w 8705169"/>
              <a:gd name="connsiteY180" fmla="*/ 180912 h 2740130"/>
              <a:gd name="connsiteX181" fmla="*/ 5008550 w 8705169"/>
              <a:gd name="connsiteY181" fmla="*/ 187196 h 2740130"/>
              <a:gd name="connsiteX182" fmla="*/ 5000636 w 8705169"/>
              <a:gd name="connsiteY182" fmla="*/ 184432 h 2740130"/>
              <a:gd name="connsiteX183" fmla="*/ 4852719 w 8705169"/>
              <a:gd name="connsiteY183" fmla="*/ 178747 h 2740130"/>
              <a:gd name="connsiteX184" fmla="*/ 4860386 w 8705169"/>
              <a:gd name="connsiteY184" fmla="*/ 186459 h 2740130"/>
              <a:gd name="connsiteX185" fmla="*/ 4855550 w 8705169"/>
              <a:gd name="connsiteY185" fmla="*/ 210779 h 2740130"/>
              <a:gd name="connsiteX186" fmla="*/ 4855550 w 8705169"/>
              <a:gd name="connsiteY186" fmla="*/ 194566 h 2740130"/>
              <a:gd name="connsiteX187" fmla="*/ 4841042 w 8705169"/>
              <a:gd name="connsiteY187" fmla="*/ 180378 h 2740130"/>
              <a:gd name="connsiteX188" fmla="*/ 4849395 w 8705169"/>
              <a:gd name="connsiteY188" fmla="*/ 175404 h 2740130"/>
              <a:gd name="connsiteX189" fmla="*/ 4855550 w 8705169"/>
              <a:gd name="connsiteY189" fmla="*/ 178352 h 2740130"/>
              <a:gd name="connsiteX190" fmla="*/ 4852719 w 8705169"/>
              <a:gd name="connsiteY190" fmla="*/ 178747 h 2740130"/>
              <a:gd name="connsiteX191" fmla="*/ 4971619 w 8705169"/>
              <a:gd name="connsiteY191" fmla="*/ 162138 h 2740130"/>
              <a:gd name="connsiteX192" fmla="*/ 4996054 w 8705169"/>
              <a:gd name="connsiteY192" fmla="*/ 180912 h 2740130"/>
              <a:gd name="connsiteX193" fmla="*/ 4990964 w 8705169"/>
              <a:gd name="connsiteY193" fmla="*/ 178352 h 2740130"/>
              <a:gd name="connsiteX194" fmla="*/ 4971619 w 8705169"/>
              <a:gd name="connsiteY194" fmla="*/ 162138 h 2740130"/>
              <a:gd name="connsiteX195" fmla="*/ 4836205 w 8705169"/>
              <a:gd name="connsiteY195" fmla="*/ 162138 h 2740130"/>
              <a:gd name="connsiteX196" fmla="*/ 4849395 w 8705169"/>
              <a:gd name="connsiteY196" fmla="*/ 175404 h 2740130"/>
              <a:gd name="connsiteX197" fmla="*/ 4838623 w 8705169"/>
              <a:gd name="connsiteY197" fmla="*/ 170245 h 2740130"/>
              <a:gd name="connsiteX198" fmla="*/ 4836205 w 8705169"/>
              <a:gd name="connsiteY198" fmla="*/ 162138 h 2740130"/>
              <a:gd name="connsiteX199" fmla="*/ 4797516 w 8705169"/>
              <a:gd name="connsiteY199" fmla="*/ 129710 h 2740130"/>
              <a:gd name="connsiteX200" fmla="*/ 4816860 w 8705169"/>
              <a:gd name="connsiteY200" fmla="*/ 145924 h 2740130"/>
              <a:gd name="connsiteX201" fmla="*/ 4836205 w 8705169"/>
              <a:gd name="connsiteY201" fmla="*/ 145924 h 2740130"/>
              <a:gd name="connsiteX202" fmla="*/ 4836205 w 8705169"/>
              <a:gd name="connsiteY202" fmla="*/ 162138 h 2740130"/>
              <a:gd name="connsiteX203" fmla="*/ 4836205 w 8705169"/>
              <a:gd name="connsiteY203" fmla="*/ 178352 h 2740130"/>
              <a:gd name="connsiteX204" fmla="*/ 4816860 w 8705169"/>
              <a:gd name="connsiteY204" fmla="*/ 162138 h 2740130"/>
              <a:gd name="connsiteX205" fmla="*/ 4797516 w 8705169"/>
              <a:gd name="connsiteY205" fmla="*/ 145924 h 2740130"/>
              <a:gd name="connsiteX206" fmla="*/ 4797516 w 8705169"/>
              <a:gd name="connsiteY206" fmla="*/ 129710 h 2740130"/>
              <a:gd name="connsiteX207" fmla="*/ 5513274 w 8705169"/>
              <a:gd name="connsiteY207" fmla="*/ 32428 h 2740130"/>
              <a:gd name="connsiteX208" fmla="*/ 5493929 w 8705169"/>
              <a:gd name="connsiteY208" fmla="*/ 64855 h 2740130"/>
              <a:gd name="connsiteX209" fmla="*/ 5474584 w 8705169"/>
              <a:gd name="connsiteY209" fmla="*/ 129710 h 2740130"/>
              <a:gd name="connsiteX210" fmla="*/ 5455239 w 8705169"/>
              <a:gd name="connsiteY210" fmla="*/ 113497 h 2740130"/>
              <a:gd name="connsiteX211" fmla="*/ 5474584 w 8705169"/>
              <a:gd name="connsiteY211" fmla="*/ 113497 h 2740130"/>
              <a:gd name="connsiteX212" fmla="*/ 5474584 w 8705169"/>
              <a:gd name="connsiteY212" fmla="*/ 97283 h 2740130"/>
              <a:gd name="connsiteX213" fmla="*/ 5474584 w 8705169"/>
              <a:gd name="connsiteY213" fmla="*/ 64855 h 2740130"/>
              <a:gd name="connsiteX214" fmla="*/ 5474584 w 8705169"/>
              <a:gd name="connsiteY214" fmla="*/ 48641 h 2740130"/>
              <a:gd name="connsiteX215" fmla="*/ 5513274 w 8705169"/>
              <a:gd name="connsiteY215" fmla="*/ 32428 h 2740130"/>
              <a:gd name="connsiteX216" fmla="*/ 5648688 w 8705169"/>
              <a:gd name="connsiteY216" fmla="*/ 0 h 2740130"/>
              <a:gd name="connsiteX217" fmla="*/ 5687377 w 8705169"/>
              <a:gd name="connsiteY217" fmla="*/ 32428 h 2740130"/>
              <a:gd name="connsiteX218" fmla="*/ 5706722 w 8705169"/>
              <a:gd name="connsiteY218" fmla="*/ 48641 h 2740130"/>
              <a:gd name="connsiteX219" fmla="*/ 5745412 w 8705169"/>
              <a:gd name="connsiteY219" fmla="*/ 97283 h 2740130"/>
              <a:gd name="connsiteX220" fmla="*/ 5764757 w 8705169"/>
              <a:gd name="connsiteY220" fmla="*/ 81069 h 2740130"/>
              <a:gd name="connsiteX221" fmla="*/ 5764757 w 8705169"/>
              <a:gd name="connsiteY221" fmla="*/ 97283 h 2740130"/>
              <a:gd name="connsiteX222" fmla="*/ 5784101 w 8705169"/>
              <a:gd name="connsiteY222" fmla="*/ 97283 h 2740130"/>
              <a:gd name="connsiteX223" fmla="*/ 5861481 w 8705169"/>
              <a:gd name="connsiteY223" fmla="*/ 129710 h 2740130"/>
              <a:gd name="connsiteX224" fmla="*/ 5880826 w 8705169"/>
              <a:gd name="connsiteY224" fmla="*/ 145924 h 2740130"/>
              <a:gd name="connsiteX225" fmla="*/ 5900170 w 8705169"/>
              <a:gd name="connsiteY225" fmla="*/ 162138 h 2740130"/>
              <a:gd name="connsiteX226" fmla="*/ 5919515 w 8705169"/>
              <a:gd name="connsiteY226" fmla="*/ 178352 h 2740130"/>
              <a:gd name="connsiteX227" fmla="*/ 5958205 w 8705169"/>
              <a:gd name="connsiteY227" fmla="*/ 210779 h 2740130"/>
              <a:gd name="connsiteX228" fmla="*/ 5977550 w 8705169"/>
              <a:gd name="connsiteY228" fmla="*/ 226993 h 2740130"/>
              <a:gd name="connsiteX229" fmla="*/ 6016239 w 8705169"/>
              <a:gd name="connsiteY229" fmla="*/ 259421 h 2740130"/>
              <a:gd name="connsiteX230" fmla="*/ 6016239 w 8705169"/>
              <a:gd name="connsiteY230" fmla="*/ 291848 h 2740130"/>
              <a:gd name="connsiteX231" fmla="*/ 6035584 w 8705169"/>
              <a:gd name="connsiteY231" fmla="*/ 308062 h 2740130"/>
              <a:gd name="connsiteX232" fmla="*/ 6054929 w 8705169"/>
              <a:gd name="connsiteY232" fmla="*/ 324276 h 2740130"/>
              <a:gd name="connsiteX233" fmla="*/ 6074274 w 8705169"/>
              <a:gd name="connsiteY233" fmla="*/ 324276 h 2740130"/>
              <a:gd name="connsiteX234" fmla="*/ 6112963 w 8705169"/>
              <a:gd name="connsiteY234" fmla="*/ 324276 h 2740130"/>
              <a:gd name="connsiteX235" fmla="*/ 6267722 w 8705169"/>
              <a:gd name="connsiteY235" fmla="*/ 308062 h 2740130"/>
              <a:gd name="connsiteX236" fmla="*/ 6325756 w 8705169"/>
              <a:gd name="connsiteY236" fmla="*/ 308062 h 2740130"/>
              <a:gd name="connsiteX237" fmla="*/ 6364446 w 8705169"/>
              <a:gd name="connsiteY237" fmla="*/ 308062 h 2740130"/>
              <a:gd name="connsiteX238" fmla="*/ 6383791 w 8705169"/>
              <a:gd name="connsiteY238" fmla="*/ 308062 h 2740130"/>
              <a:gd name="connsiteX239" fmla="*/ 6441825 w 8705169"/>
              <a:gd name="connsiteY239" fmla="*/ 308062 h 2740130"/>
              <a:gd name="connsiteX240" fmla="*/ 6461170 w 8705169"/>
              <a:gd name="connsiteY240" fmla="*/ 308062 h 2740130"/>
              <a:gd name="connsiteX241" fmla="*/ 6480515 w 8705169"/>
              <a:gd name="connsiteY241" fmla="*/ 324276 h 2740130"/>
              <a:gd name="connsiteX242" fmla="*/ 6499860 w 8705169"/>
              <a:gd name="connsiteY242" fmla="*/ 324276 h 2740130"/>
              <a:gd name="connsiteX243" fmla="*/ 6538549 w 8705169"/>
              <a:gd name="connsiteY243" fmla="*/ 324276 h 2740130"/>
              <a:gd name="connsiteX244" fmla="*/ 6635274 w 8705169"/>
              <a:gd name="connsiteY244" fmla="*/ 324276 h 2740130"/>
              <a:gd name="connsiteX245" fmla="*/ 6693308 w 8705169"/>
              <a:gd name="connsiteY245" fmla="*/ 340490 h 2740130"/>
              <a:gd name="connsiteX246" fmla="*/ 6731998 w 8705169"/>
              <a:gd name="connsiteY246" fmla="*/ 356703 h 2740130"/>
              <a:gd name="connsiteX247" fmla="*/ 6770687 w 8705169"/>
              <a:gd name="connsiteY247" fmla="*/ 405345 h 2740130"/>
              <a:gd name="connsiteX248" fmla="*/ 6809377 w 8705169"/>
              <a:gd name="connsiteY248" fmla="*/ 437772 h 2740130"/>
              <a:gd name="connsiteX249" fmla="*/ 7041515 w 8705169"/>
              <a:gd name="connsiteY249" fmla="*/ 437772 h 2740130"/>
              <a:gd name="connsiteX250" fmla="*/ 7118894 w 8705169"/>
              <a:gd name="connsiteY250" fmla="*/ 437772 h 2740130"/>
              <a:gd name="connsiteX251" fmla="*/ 7138239 w 8705169"/>
              <a:gd name="connsiteY251" fmla="*/ 437772 h 2740130"/>
              <a:gd name="connsiteX252" fmla="*/ 7118894 w 8705169"/>
              <a:gd name="connsiteY252" fmla="*/ 389131 h 2740130"/>
              <a:gd name="connsiteX253" fmla="*/ 7138239 w 8705169"/>
              <a:gd name="connsiteY253" fmla="*/ 356703 h 2740130"/>
              <a:gd name="connsiteX254" fmla="*/ 7118894 w 8705169"/>
              <a:gd name="connsiteY254" fmla="*/ 340490 h 2740130"/>
              <a:gd name="connsiteX255" fmla="*/ 7118894 w 8705169"/>
              <a:gd name="connsiteY255" fmla="*/ 324276 h 2740130"/>
              <a:gd name="connsiteX256" fmla="*/ 7060860 w 8705169"/>
              <a:gd name="connsiteY256" fmla="*/ 291848 h 2740130"/>
              <a:gd name="connsiteX257" fmla="*/ 7157584 w 8705169"/>
              <a:gd name="connsiteY257" fmla="*/ 275634 h 2740130"/>
              <a:gd name="connsiteX258" fmla="*/ 7157584 w 8705169"/>
              <a:gd name="connsiteY258" fmla="*/ 291848 h 2740130"/>
              <a:gd name="connsiteX259" fmla="*/ 7215618 w 8705169"/>
              <a:gd name="connsiteY259" fmla="*/ 308062 h 2740130"/>
              <a:gd name="connsiteX260" fmla="*/ 7273652 w 8705169"/>
              <a:gd name="connsiteY260" fmla="*/ 356703 h 2740130"/>
              <a:gd name="connsiteX261" fmla="*/ 7292997 w 8705169"/>
              <a:gd name="connsiteY261" fmla="*/ 372917 h 2740130"/>
              <a:gd name="connsiteX262" fmla="*/ 7273652 w 8705169"/>
              <a:gd name="connsiteY262" fmla="*/ 372917 h 2740130"/>
              <a:gd name="connsiteX263" fmla="*/ 7254308 w 8705169"/>
              <a:gd name="connsiteY263" fmla="*/ 421559 h 2740130"/>
              <a:gd name="connsiteX264" fmla="*/ 7254308 w 8705169"/>
              <a:gd name="connsiteY264" fmla="*/ 437772 h 2740130"/>
              <a:gd name="connsiteX265" fmla="*/ 7292997 w 8705169"/>
              <a:gd name="connsiteY265" fmla="*/ 437772 h 2740130"/>
              <a:gd name="connsiteX266" fmla="*/ 7331687 w 8705169"/>
              <a:gd name="connsiteY266" fmla="*/ 437772 h 2740130"/>
              <a:gd name="connsiteX267" fmla="*/ 7351032 w 8705169"/>
              <a:gd name="connsiteY267" fmla="*/ 437772 h 2740130"/>
              <a:gd name="connsiteX268" fmla="*/ 7389721 w 8705169"/>
              <a:gd name="connsiteY268" fmla="*/ 453986 h 2740130"/>
              <a:gd name="connsiteX269" fmla="*/ 7447756 w 8705169"/>
              <a:gd name="connsiteY269" fmla="*/ 453986 h 2740130"/>
              <a:gd name="connsiteX270" fmla="*/ 7467100 w 8705169"/>
              <a:gd name="connsiteY270" fmla="*/ 453986 h 2740130"/>
              <a:gd name="connsiteX271" fmla="*/ 7505790 w 8705169"/>
              <a:gd name="connsiteY271" fmla="*/ 453986 h 2740130"/>
              <a:gd name="connsiteX272" fmla="*/ 7525135 w 8705169"/>
              <a:gd name="connsiteY272" fmla="*/ 453986 h 2740130"/>
              <a:gd name="connsiteX273" fmla="*/ 7544480 w 8705169"/>
              <a:gd name="connsiteY273" fmla="*/ 453986 h 2740130"/>
              <a:gd name="connsiteX274" fmla="*/ 7563824 w 8705169"/>
              <a:gd name="connsiteY274" fmla="*/ 453986 h 2740130"/>
              <a:gd name="connsiteX275" fmla="*/ 7602514 w 8705169"/>
              <a:gd name="connsiteY275" fmla="*/ 453986 h 2740130"/>
              <a:gd name="connsiteX276" fmla="*/ 7621859 w 8705169"/>
              <a:gd name="connsiteY276" fmla="*/ 453986 h 2740130"/>
              <a:gd name="connsiteX277" fmla="*/ 7615184 w 8705169"/>
              <a:gd name="connsiteY277" fmla="*/ 463777 h 2740130"/>
              <a:gd name="connsiteX278" fmla="*/ 7612186 w 8705169"/>
              <a:gd name="connsiteY278" fmla="*/ 464120 h 2740130"/>
              <a:gd name="connsiteX279" fmla="*/ 7602514 w 8705169"/>
              <a:gd name="connsiteY279" fmla="*/ 470200 h 2740130"/>
              <a:gd name="connsiteX280" fmla="*/ 7612186 w 8705169"/>
              <a:gd name="connsiteY280" fmla="*/ 468173 h 2740130"/>
              <a:gd name="connsiteX281" fmla="*/ 7615184 w 8705169"/>
              <a:gd name="connsiteY281" fmla="*/ 463777 h 2740130"/>
              <a:gd name="connsiteX282" fmla="*/ 7618836 w 8705169"/>
              <a:gd name="connsiteY282" fmla="*/ 463360 h 2740130"/>
              <a:gd name="connsiteX283" fmla="*/ 7621859 w 8705169"/>
              <a:gd name="connsiteY283" fmla="*/ 470200 h 2740130"/>
              <a:gd name="connsiteX284" fmla="*/ 7641204 w 8705169"/>
              <a:gd name="connsiteY284" fmla="*/ 470200 h 2740130"/>
              <a:gd name="connsiteX285" fmla="*/ 7679894 w 8705169"/>
              <a:gd name="connsiteY285" fmla="*/ 470200 h 2740130"/>
              <a:gd name="connsiteX286" fmla="*/ 7699238 w 8705169"/>
              <a:gd name="connsiteY286" fmla="*/ 486414 h 2740130"/>
              <a:gd name="connsiteX287" fmla="*/ 7737928 w 8705169"/>
              <a:gd name="connsiteY287" fmla="*/ 470200 h 2740130"/>
              <a:gd name="connsiteX288" fmla="*/ 7776618 w 8705169"/>
              <a:gd name="connsiteY288" fmla="*/ 502627 h 2740130"/>
              <a:gd name="connsiteX289" fmla="*/ 7776618 w 8705169"/>
              <a:gd name="connsiteY289" fmla="*/ 486414 h 2740130"/>
              <a:gd name="connsiteX290" fmla="*/ 7795962 w 8705169"/>
              <a:gd name="connsiteY290" fmla="*/ 502627 h 2740130"/>
              <a:gd name="connsiteX291" fmla="*/ 7834652 w 8705169"/>
              <a:gd name="connsiteY291" fmla="*/ 502627 h 2740130"/>
              <a:gd name="connsiteX292" fmla="*/ 7853997 w 8705169"/>
              <a:gd name="connsiteY292" fmla="*/ 518841 h 2740130"/>
              <a:gd name="connsiteX293" fmla="*/ 7892686 w 8705169"/>
              <a:gd name="connsiteY293" fmla="*/ 518841 h 2740130"/>
              <a:gd name="connsiteX294" fmla="*/ 7892686 w 8705169"/>
              <a:gd name="connsiteY294" fmla="*/ 535055 h 2740130"/>
              <a:gd name="connsiteX295" fmla="*/ 7912032 w 8705169"/>
              <a:gd name="connsiteY295" fmla="*/ 535055 h 2740130"/>
              <a:gd name="connsiteX296" fmla="*/ 7931376 w 8705169"/>
              <a:gd name="connsiteY296" fmla="*/ 551269 h 2740130"/>
              <a:gd name="connsiteX297" fmla="*/ 7989410 w 8705169"/>
              <a:gd name="connsiteY297" fmla="*/ 551269 h 2740130"/>
              <a:gd name="connsiteX298" fmla="*/ 8028100 w 8705169"/>
              <a:gd name="connsiteY298" fmla="*/ 567483 h 2740130"/>
              <a:gd name="connsiteX299" fmla="*/ 8028100 w 8705169"/>
              <a:gd name="connsiteY299" fmla="*/ 583696 h 2740130"/>
              <a:gd name="connsiteX300" fmla="*/ 8105480 w 8705169"/>
              <a:gd name="connsiteY300" fmla="*/ 599910 h 2740130"/>
              <a:gd name="connsiteX301" fmla="*/ 8124824 w 8705169"/>
              <a:gd name="connsiteY301" fmla="*/ 616124 h 2740130"/>
              <a:gd name="connsiteX302" fmla="*/ 8124824 w 8705169"/>
              <a:gd name="connsiteY302" fmla="*/ 632338 h 2740130"/>
              <a:gd name="connsiteX303" fmla="*/ 8202204 w 8705169"/>
              <a:gd name="connsiteY303" fmla="*/ 664765 h 2740130"/>
              <a:gd name="connsiteX304" fmla="*/ 8202204 w 8705169"/>
              <a:gd name="connsiteY304" fmla="*/ 680979 h 2740130"/>
              <a:gd name="connsiteX305" fmla="*/ 8260238 w 8705169"/>
              <a:gd name="connsiteY305" fmla="*/ 680979 h 2740130"/>
              <a:gd name="connsiteX306" fmla="*/ 8376307 w 8705169"/>
              <a:gd name="connsiteY306" fmla="*/ 680979 h 2740130"/>
              <a:gd name="connsiteX307" fmla="*/ 8453686 w 8705169"/>
              <a:gd name="connsiteY307" fmla="*/ 680979 h 2740130"/>
              <a:gd name="connsiteX308" fmla="*/ 8492376 w 8705169"/>
              <a:gd name="connsiteY308" fmla="*/ 680979 h 2740130"/>
              <a:gd name="connsiteX309" fmla="*/ 8705169 w 8705169"/>
              <a:gd name="connsiteY309" fmla="*/ 680979 h 2740130"/>
              <a:gd name="connsiteX310" fmla="*/ 8685824 w 8705169"/>
              <a:gd name="connsiteY310" fmla="*/ 713407 h 2740130"/>
              <a:gd name="connsiteX311" fmla="*/ 8685824 w 8705169"/>
              <a:gd name="connsiteY311" fmla="*/ 778262 h 2740130"/>
              <a:gd name="connsiteX312" fmla="*/ 8627790 w 8705169"/>
              <a:gd name="connsiteY312" fmla="*/ 826903 h 2740130"/>
              <a:gd name="connsiteX313" fmla="*/ 8569755 w 8705169"/>
              <a:gd name="connsiteY313" fmla="*/ 891758 h 2740130"/>
              <a:gd name="connsiteX314" fmla="*/ 8569755 w 8705169"/>
              <a:gd name="connsiteY314" fmla="*/ 924186 h 2740130"/>
              <a:gd name="connsiteX315" fmla="*/ 8569755 w 8705169"/>
              <a:gd name="connsiteY315" fmla="*/ 940400 h 2740130"/>
              <a:gd name="connsiteX316" fmla="*/ 8511721 w 8705169"/>
              <a:gd name="connsiteY316" fmla="*/ 940400 h 2740130"/>
              <a:gd name="connsiteX317" fmla="*/ 8492376 w 8705169"/>
              <a:gd name="connsiteY317" fmla="*/ 989041 h 2740130"/>
              <a:gd name="connsiteX318" fmla="*/ 8414997 w 8705169"/>
              <a:gd name="connsiteY318" fmla="*/ 1005255 h 2740130"/>
              <a:gd name="connsiteX319" fmla="*/ 8453686 w 8705169"/>
              <a:gd name="connsiteY319" fmla="*/ 1037682 h 2740130"/>
              <a:gd name="connsiteX320" fmla="*/ 8434342 w 8705169"/>
              <a:gd name="connsiteY320" fmla="*/ 1037682 h 2740130"/>
              <a:gd name="connsiteX321" fmla="*/ 8434342 w 8705169"/>
              <a:gd name="connsiteY321" fmla="*/ 1053896 h 2740130"/>
              <a:gd name="connsiteX322" fmla="*/ 8356962 w 8705169"/>
              <a:gd name="connsiteY322" fmla="*/ 1070110 h 2740130"/>
              <a:gd name="connsiteX323" fmla="*/ 8376307 w 8705169"/>
              <a:gd name="connsiteY323" fmla="*/ 1086324 h 2740130"/>
              <a:gd name="connsiteX324" fmla="*/ 8337618 w 8705169"/>
              <a:gd name="connsiteY324" fmla="*/ 1086324 h 2740130"/>
              <a:gd name="connsiteX325" fmla="*/ 8356962 w 8705169"/>
              <a:gd name="connsiteY325" fmla="*/ 1102538 h 2740130"/>
              <a:gd name="connsiteX326" fmla="*/ 8395652 w 8705169"/>
              <a:gd name="connsiteY326" fmla="*/ 1118751 h 2740130"/>
              <a:gd name="connsiteX327" fmla="*/ 8356962 w 8705169"/>
              <a:gd name="connsiteY327" fmla="*/ 1118751 h 2740130"/>
              <a:gd name="connsiteX328" fmla="*/ 8182859 w 8705169"/>
              <a:gd name="connsiteY328" fmla="*/ 1118751 h 2740130"/>
              <a:gd name="connsiteX329" fmla="*/ 8163514 w 8705169"/>
              <a:gd name="connsiteY329" fmla="*/ 1134965 h 2740130"/>
              <a:gd name="connsiteX330" fmla="*/ 8105480 w 8705169"/>
              <a:gd name="connsiteY330" fmla="*/ 1118751 h 2740130"/>
              <a:gd name="connsiteX331" fmla="*/ 8086135 w 8705169"/>
              <a:gd name="connsiteY331" fmla="*/ 1118751 h 2740130"/>
              <a:gd name="connsiteX332" fmla="*/ 8047445 w 8705169"/>
              <a:gd name="connsiteY332" fmla="*/ 1134965 h 2740130"/>
              <a:gd name="connsiteX333" fmla="*/ 8028100 w 8705169"/>
              <a:gd name="connsiteY333" fmla="*/ 1134965 h 2740130"/>
              <a:gd name="connsiteX334" fmla="*/ 7970066 w 8705169"/>
              <a:gd name="connsiteY334" fmla="*/ 1151179 h 2740130"/>
              <a:gd name="connsiteX335" fmla="*/ 7931376 w 8705169"/>
              <a:gd name="connsiteY335" fmla="*/ 1151179 h 2740130"/>
              <a:gd name="connsiteX336" fmla="*/ 7853997 w 8705169"/>
              <a:gd name="connsiteY336" fmla="*/ 1134965 h 2740130"/>
              <a:gd name="connsiteX337" fmla="*/ 7834652 w 8705169"/>
              <a:gd name="connsiteY337" fmla="*/ 1134965 h 2740130"/>
              <a:gd name="connsiteX338" fmla="*/ 7815308 w 8705169"/>
              <a:gd name="connsiteY338" fmla="*/ 1134965 h 2740130"/>
              <a:gd name="connsiteX339" fmla="*/ 7737928 w 8705169"/>
              <a:gd name="connsiteY339" fmla="*/ 1151179 h 2740130"/>
              <a:gd name="connsiteX340" fmla="*/ 7718583 w 8705169"/>
              <a:gd name="connsiteY340" fmla="*/ 1151179 h 2740130"/>
              <a:gd name="connsiteX341" fmla="*/ 7699238 w 8705169"/>
              <a:gd name="connsiteY341" fmla="*/ 1151179 h 2740130"/>
              <a:gd name="connsiteX342" fmla="*/ 7679894 w 8705169"/>
              <a:gd name="connsiteY342" fmla="*/ 1183607 h 2740130"/>
              <a:gd name="connsiteX343" fmla="*/ 7660548 w 8705169"/>
              <a:gd name="connsiteY343" fmla="*/ 1248462 h 2740130"/>
              <a:gd name="connsiteX344" fmla="*/ 7660548 w 8705169"/>
              <a:gd name="connsiteY344" fmla="*/ 1264676 h 2740130"/>
              <a:gd name="connsiteX345" fmla="*/ 7563824 w 8705169"/>
              <a:gd name="connsiteY345" fmla="*/ 1361958 h 2740130"/>
              <a:gd name="connsiteX346" fmla="*/ 7602514 w 8705169"/>
              <a:gd name="connsiteY346" fmla="*/ 1361958 h 2740130"/>
              <a:gd name="connsiteX347" fmla="*/ 7583170 w 8705169"/>
              <a:gd name="connsiteY347" fmla="*/ 1394386 h 2740130"/>
              <a:gd name="connsiteX348" fmla="*/ 7583170 w 8705169"/>
              <a:gd name="connsiteY348" fmla="*/ 1410600 h 2740130"/>
              <a:gd name="connsiteX349" fmla="*/ 7602514 w 8705169"/>
              <a:gd name="connsiteY349" fmla="*/ 1443027 h 2740130"/>
              <a:gd name="connsiteX350" fmla="*/ 7602514 w 8705169"/>
              <a:gd name="connsiteY350" fmla="*/ 1459241 h 2740130"/>
              <a:gd name="connsiteX351" fmla="*/ 7544480 w 8705169"/>
              <a:gd name="connsiteY351" fmla="*/ 1507882 h 2740130"/>
              <a:gd name="connsiteX352" fmla="*/ 7505790 w 8705169"/>
              <a:gd name="connsiteY352" fmla="*/ 1572738 h 2740130"/>
              <a:gd name="connsiteX353" fmla="*/ 7486446 w 8705169"/>
              <a:gd name="connsiteY353" fmla="*/ 1605165 h 2740130"/>
              <a:gd name="connsiteX354" fmla="*/ 7409066 w 8705169"/>
              <a:gd name="connsiteY354" fmla="*/ 1670020 h 2740130"/>
              <a:gd name="connsiteX355" fmla="*/ 7312342 w 8705169"/>
              <a:gd name="connsiteY355" fmla="*/ 1702448 h 2740130"/>
              <a:gd name="connsiteX356" fmla="*/ 7234962 w 8705169"/>
              <a:gd name="connsiteY356" fmla="*/ 1751089 h 2740130"/>
              <a:gd name="connsiteX357" fmla="*/ 7351032 w 8705169"/>
              <a:gd name="connsiteY357" fmla="*/ 1767303 h 2740130"/>
              <a:gd name="connsiteX358" fmla="*/ 7370376 w 8705169"/>
              <a:gd name="connsiteY358" fmla="*/ 1767303 h 2740130"/>
              <a:gd name="connsiteX359" fmla="*/ 7372794 w 8705169"/>
              <a:gd name="connsiteY359" fmla="*/ 1767303 h 2740130"/>
              <a:gd name="connsiteX360" fmla="*/ 7380049 w 8705169"/>
              <a:gd name="connsiteY360" fmla="*/ 1767303 h 2740130"/>
              <a:gd name="connsiteX361" fmla="*/ 7389721 w 8705169"/>
              <a:gd name="connsiteY361" fmla="*/ 1767303 h 2740130"/>
              <a:gd name="connsiteX362" fmla="*/ 7401812 w 8705169"/>
              <a:gd name="connsiteY362" fmla="*/ 1767303 h 2740130"/>
              <a:gd name="connsiteX363" fmla="*/ 7447756 w 8705169"/>
              <a:gd name="connsiteY363" fmla="*/ 1767303 h 2740130"/>
              <a:gd name="connsiteX364" fmla="*/ 7486446 w 8705169"/>
              <a:gd name="connsiteY364" fmla="*/ 1799731 h 2740130"/>
              <a:gd name="connsiteX365" fmla="*/ 7447756 w 8705169"/>
              <a:gd name="connsiteY365" fmla="*/ 1799731 h 2740130"/>
              <a:gd name="connsiteX366" fmla="*/ 7409066 w 8705169"/>
              <a:gd name="connsiteY366" fmla="*/ 1783517 h 2740130"/>
              <a:gd name="connsiteX367" fmla="*/ 7254308 w 8705169"/>
              <a:gd name="connsiteY367" fmla="*/ 1767303 h 2740130"/>
              <a:gd name="connsiteX368" fmla="*/ 7251890 w 8705169"/>
              <a:gd name="connsiteY368" fmla="*/ 1767303 h 2740130"/>
              <a:gd name="connsiteX369" fmla="*/ 7237380 w 8705169"/>
              <a:gd name="connsiteY369" fmla="*/ 1767303 h 2740130"/>
              <a:gd name="connsiteX370" fmla="*/ 7234962 w 8705169"/>
              <a:gd name="connsiteY370" fmla="*/ 1767303 h 2740130"/>
              <a:gd name="connsiteX371" fmla="*/ 7099549 w 8705169"/>
              <a:gd name="connsiteY371" fmla="*/ 1751089 h 2740130"/>
              <a:gd name="connsiteX372" fmla="*/ 7080204 w 8705169"/>
              <a:gd name="connsiteY372" fmla="*/ 1751089 h 2740130"/>
              <a:gd name="connsiteX373" fmla="*/ 6944791 w 8705169"/>
              <a:gd name="connsiteY373" fmla="*/ 1783517 h 2740130"/>
              <a:gd name="connsiteX374" fmla="*/ 6886756 w 8705169"/>
              <a:gd name="connsiteY374" fmla="*/ 1767303 h 2740130"/>
              <a:gd name="connsiteX375" fmla="*/ 6925446 w 8705169"/>
              <a:gd name="connsiteY375" fmla="*/ 1751089 h 2740130"/>
              <a:gd name="connsiteX376" fmla="*/ 6944791 w 8705169"/>
              <a:gd name="connsiteY376" fmla="*/ 1767303 h 2740130"/>
              <a:gd name="connsiteX377" fmla="*/ 7002825 w 8705169"/>
              <a:gd name="connsiteY377" fmla="*/ 1767303 h 2740130"/>
              <a:gd name="connsiteX378" fmla="*/ 7041515 w 8705169"/>
              <a:gd name="connsiteY378" fmla="*/ 1751089 h 2740130"/>
              <a:gd name="connsiteX379" fmla="*/ 7041515 w 8705169"/>
              <a:gd name="connsiteY379" fmla="*/ 1734875 h 2740130"/>
              <a:gd name="connsiteX380" fmla="*/ 6906101 w 8705169"/>
              <a:gd name="connsiteY380" fmla="*/ 1734875 h 2740130"/>
              <a:gd name="connsiteX381" fmla="*/ 6886756 w 8705169"/>
              <a:gd name="connsiteY381" fmla="*/ 1734875 h 2740130"/>
              <a:gd name="connsiteX382" fmla="*/ 6867411 w 8705169"/>
              <a:gd name="connsiteY382" fmla="*/ 1783517 h 2740130"/>
              <a:gd name="connsiteX383" fmla="*/ 6848067 w 8705169"/>
              <a:gd name="connsiteY383" fmla="*/ 1815944 h 2740130"/>
              <a:gd name="connsiteX384" fmla="*/ 6848067 w 8705169"/>
              <a:gd name="connsiteY384" fmla="*/ 1832158 h 2740130"/>
              <a:gd name="connsiteX385" fmla="*/ 6790032 w 8705169"/>
              <a:gd name="connsiteY385" fmla="*/ 1832158 h 2740130"/>
              <a:gd name="connsiteX386" fmla="*/ 6855059 w 8705169"/>
              <a:gd name="connsiteY386" fmla="*/ 1872595 h 2740130"/>
              <a:gd name="connsiteX387" fmla="*/ 6790032 w 8705169"/>
              <a:gd name="connsiteY387" fmla="*/ 1848372 h 2740130"/>
              <a:gd name="connsiteX388" fmla="*/ 6753761 w 8705169"/>
              <a:gd name="connsiteY388" fmla="*/ 1874719 h 2740130"/>
              <a:gd name="connsiteX389" fmla="*/ 6751342 w 8705169"/>
              <a:gd name="connsiteY389" fmla="*/ 1878998 h 2740130"/>
              <a:gd name="connsiteX390" fmla="*/ 6751342 w 8705169"/>
              <a:gd name="connsiteY390" fmla="*/ 1866612 h 2740130"/>
              <a:gd name="connsiteX391" fmla="*/ 6751342 w 8705169"/>
              <a:gd name="connsiteY391" fmla="*/ 1864586 h 2740130"/>
              <a:gd name="connsiteX392" fmla="*/ 6770687 w 8705169"/>
              <a:gd name="connsiteY392" fmla="*/ 1848372 h 2740130"/>
              <a:gd name="connsiteX393" fmla="*/ 6770687 w 8705169"/>
              <a:gd name="connsiteY393" fmla="*/ 1832158 h 2740130"/>
              <a:gd name="connsiteX394" fmla="*/ 6712653 w 8705169"/>
              <a:gd name="connsiteY394" fmla="*/ 1832158 h 2740130"/>
              <a:gd name="connsiteX395" fmla="*/ 6673963 w 8705169"/>
              <a:gd name="connsiteY395" fmla="*/ 1880799 h 2740130"/>
              <a:gd name="connsiteX396" fmla="*/ 6693308 w 8705169"/>
              <a:gd name="connsiteY396" fmla="*/ 1897013 h 2740130"/>
              <a:gd name="connsiteX397" fmla="*/ 6673963 w 8705169"/>
              <a:gd name="connsiteY397" fmla="*/ 1897013 h 2740130"/>
              <a:gd name="connsiteX398" fmla="*/ 6635274 w 8705169"/>
              <a:gd name="connsiteY398" fmla="*/ 1929441 h 2740130"/>
              <a:gd name="connsiteX399" fmla="*/ 6654618 w 8705169"/>
              <a:gd name="connsiteY399" fmla="*/ 1929441 h 2740130"/>
              <a:gd name="connsiteX400" fmla="*/ 6635274 w 8705169"/>
              <a:gd name="connsiteY400" fmla="*/ 1945655 h 2740130"/>
              <a:gd name="connsiteX401" fmla="*/ 6615929 w 8705169"/>
              <a:gd name="connsiteY401" fmla="*/ 1945655 h 2740130"/>
              <a:gd name="connsiteX402" fmla="*/ 6615929 w 8705169"/>
              <a:gd name="connsiteY402" fmla="*/ 1961868 h 2740130"/>
              <a:gd name="connsiteX403" fmla="*/ 6615929 w 8705169"/>
              <a:gd name="connsiteY403" fmla="*/ 1994296 h 2740130"/>
              <a:gd name="connsiteX404" fmla="*/ 6557894 w 8705169"/>
              <a:gd name="connsiteY404" fmla="*/ 2010510 h 2740130"/>
              <a:gd name="connsiteX405" fmla="*/ 6538549 w 8705169"/>
              <a:gd name="connsiteY405" fmla="*/ 2026724 h 2740130"/>
              <a:gd name="connsiteX406" fmla="*/ 6538549 w 8705169"/>
              <a:gd name="connsiteY406" fmla="*/ 2042937 h 2740130"/>
              <a:gd name="connsiteX407" fmla="*/ 6499860 w 8705169"/>
              <a:gd name="connsiteY407" fmla="*/ 2059151 h 2740130"/>
              <a:gd name="connsiteX408" fmla="*/ 6519205 w 8705169"/>
              <a:gd name="connsiteY408" fmla="*/ 2124006 h 2740130"/>
              <a:gd name="connsiteX409" fmla="*/ 6519205 w 8705169"/>
              <a:gd name="connsiteY409" fmla="*/ 2140220 h 2740130"/>
              <a:gd name="connsiteX410" fmla="*/ 6538549 w 8705169"/>
              <a:gd name="connsiteY410" fmla="*/ 2140220 h 2740130"/>
              <a:gd name="connsiteX411" fmla="*/ 6577239 w 8705169"/>
              <a:gd name="connsiteY411" fmla="*/ 2205075 h 2740130"/>
              <a:gd name="connsiteX412" fmla="*/ 6596584 w 8705169"/>
              <a:gd name="connsiteY412" fmla="*/ 2188861 h 2740130"/>
              <a:gd name="connsiteX413" fmla="*/ 6596584 w 8705169"/>
              <a:gd name="connsiteY413" fmla="*/ 2172648 h 2740130"/>
              <a:gd name="connsiteX414" fmla="*/ 6615929 w 8705169"/>
              <a:gd name="connsiteY414" fmla="*/ 2188861 h 2740130"/>
              <a:gd name="connsiteX415" fmla="*/ 6615929 w 8705169"/>
              <a:gd name="connsiteY415" fmla="*/ 2172648 h 2740130"/>
              <a:gd name="connsiteX416" fmla="*/ 6635274 w 8705169"/>
              <a:gd name="connsiteY416" fmla="*/ 2205075 h 2740130"/>
              <a:gd name="connsiteX417" fmla="*/ 6635274 w 8705169"/>
              <a:gd name="connsiteY417" fmla="*/ 2207102 h 2740130"/>
              <a:gd name="connsiteX418" fmla="*/ 6635274 w 8705169"/>
              <a:gd name="connsiteY418" fmla="*/ 2217875 h 2740130"/>
              <a:gd name="connsiteX419" fmla="*/ 6615929 w 8705169"/>
              <a:gd name="connsiteY419" fmla="*/ 2221289 h 2740130"/>
              <a:gd name="connsiteX420" fmla="*/ 6615929 w 8705169"/>
              <a:gd name="connsiteY420" fmla="*/ 2269930 h 2740130"/>
              <a:gd name="connsiteX421" fmla="*/ 6596584 w 8705169"/>
              <a:gd name="connsiteY421" fmla="*/ 2269930 h 2740130"/>
              <a:gd name="connsiteX422" fmla="*/ 6538549 w 8705169"/>
              <a:gd name="connsiteY422" fmla="*/ 2269930 h 2740130"/>
              <a:gd name="connsiteX423" fmla="*/ 6499860 w 8705169"/>
              <a:gd name="connsiteY423" fmla="*/ 2269930 h 2740130"/>
              <a:gd name="connsiteX424" fmla="*/ 6480515 w 8705169"/>
              <a:gd name="connsiteY424" fmla="*/ 2269930 h 2740130"/>
              <a:gd name="connsiteX425" fmla="*/ 6383791 w 8705169"/>
              <a:gd name="connsiteY425" fmla="*/ 2237503 h 2740130"/>
              <a:gd name="connsiteX426" fmla="*/ 6383791 w 8705169"/>
              <a:gd name="connsiteY426" fmla="*/ 2253717 h 2740130"/>
              <a:gd name="connsiteX427" fmla="*/ 6403136 w 8705169"/>
              <a:gd name="connsiteY427" fmla="*/ 2253717 h 2740130"/>
              <a:gd name="connsiteX428" fmla="*/ 6403136 w 8705169"/>
              <a:gd name="connsiteY428" fmla="*/ 2269930 h 2740130"/>
              <a:gd name="connsiteX429" fmla="*/ 6403136 w 8705169"/>
              <a:gd name="connsiteY429" fmla="*/ 2302358 h 2740130"/>
              <a:gd name="connsiteX430" fmla="*/ 6403136 w 8705169"/>
              <a:gd name="connsiteY430" fmla="*/ 2318572 h 2740130"/>
              <a:gd name="connsiteX431" fmla="*/ 6383791 w 8705169"/>
              <a:gd name="connsiteY431" fmla="*/ 2318572 h 2740130"/>
              <a:gd name="connsiteX432" fmla="*/ 6364446 w 8705169"/>
              <a:gd name="connsiteY432" fmla="*/ 2334785 h 2740130"/>
              <a:gd name="connsiteX433" fmla="*/ 6325756 w 8705169"/>
              <a:gd name="connsiteY433" fmla="*/ 2334785 h 2740130"/>
              <a:gd name="connsiteX434" fmla="*/ 6267722 w 8705169"/>
              <a:gd name="connsiteY434" fmla="*/ 2286144 h 2740130"/>
              <a:gd name="connsiteX435" fmla="*/ 6267722 w 8705169"/>
              <a:gd name="connsiteY435" fmla="*/ 2269930 h 2740130"/>
              <a:gd name="connsiteX436" fmla="*/ 6229032 w 8705169"/>
              <a:gd name="connsiteY436" fmla="*/ 2269930 h 2740130"/>
              <a:gd name="connsiteX437" fmla="*/ 6190343 w 8705169"/>
              <a:gd name="connsiteY437" fmla="*/ 2253717 h 2740130"/>
              <a:gd name="connsiteX438" fmla="*/ 6170998 w 8705169"/>
              <a:gd name="connsiteY438" fmla="*/ 2253717 h 2740130"/>
              <a:gd name="connsiteX439" fmla="*/ 6151653 w 8705169"/>
              <a:gd name="connsiteY439" fmla="*/ 2237503 h 2740130"/>
              <a:gd name="connsiteX440" fmla="*/ 6112963 w 8705169"/>
              <a:gd name="connsiteY440" fmla="*/ 2253717 h 2740130"/>
              <a:gd name="connsiteX441" fmla="*/ 6035584 w 8705169"/>
              <a:gd name="connsiteY441" fmla="*/ 2221289 h 2740130"/>
              <a:gd name="connsiteX442" fmla="*/ 5996894 w 8705169"/>
              <a:gd name="connsiteY442" fmla="*/ 2221289 h 2740130"/>
              <a:gd name="connsiteX443" fmla="*/ 5919515 w 8705169"/>
              <a:gd name="connsiteY443" fmla="*/ 2221289 h 2740130"/>
              <a:gd name="connsiteX444" fmla="*/ 5880826 w 8705169"/>
              <a:gd name="connsiteY444" fmla="*/ 2221289 h 2740130"/>
              <a:gd name="connsiteX445" fmla="*/ 5880826 w 8705169"/>
              <a:gd name="connsiteY445" fmla="*/ 2237503 h 2740130"/>
              <a:gd name="connsiteX446" fmla="*/ 5842136 w 8705169"/>
              <a:gd name="connsiteY446" fmla="*/ 2221289 h 2740130"/>
              <a:gd name="connsiteX447" fmla="*/ 5822791 w 8705169"/>
              <a:gd name="connsiteY447" fmla="*/ 2221289 h 2740130"/>
              <a:gd name="connsiteX448" fmla="*/ 5803446 w 8705169"/>
              <a:gd name="connsiteY448" fmla="*/ 2221289 h 2740130"/>
              <a:gd name="connsiteX449" fmla="*/ 5764757 w 8705169"/>
              <a:gd name="connsiteY449" fmla="*/ 2205075 h 2740130"/>
              <a:gd name="connsiteX450" fmla="*/ 5764757 w 8705169"/>
              <a:gd name="connsiteY450" fmla="*/ 2221289 h 2740130"/>
              <a:gd name="connsiteX451" fmla="*/ 5726067 w 8705169"/>
              <a:gd name="connsiteY451" fmla="*/ 2221289 h 2740130"/>
              <a:gd name="connsiteX452" fmla="*/ 5687377 w 8705169"/>
              <a:gd name="connsiteY452" fmla="*/ 2205075 h 2740130"/>
              <a:gd name="connsiteX453" fmla="*/ 5687377 w 8705169"/>
              <a:gd name="connsiteY453" fmla="*/ 2221289 h 2740130"/>
              <a:gd name="connsiteX454" fmla="*/ 5648688 w 8705169"/>
              <a:gd name="connsiteY454" fmla="*/ 2253717 h 2740130"/>
              <a:gd name="connsiteX455" fmla="*/ 5629343 w 8705169"/>
              <a:gd name="connsiteY455" fmla="*/ 2286144 h 2740130"/>
              <a:gd name="connsiteX456" fmla="*/ 5609998 w 8705169"/>
              <a:gd name="connsiteY456" fmla="*/ 2286144 h 2740130"/>
              <a:gd name="connsiteX457" fmla="*/ 5609998 w 8705169"/>
              <a:gd name="connsiteY457" fmla="*/ 2302358 h 2740130"/>
              <a:gd name="connsiteX458" fmla="*/ 5609998 w 8705169"/>
              <a:gd name="connsiteY458" fmla="*/ 2318572 h 2740130"/>
              <a:gd name="connsiteX459" fmla="*/ 5590653 w 8705169"/>
              <a:gd name="connsiteY459" fmla="*/ 2318572 h 2740130"/>
              <a:gd name="connsiteX460" fmla="*/ 5551964 w 8705169"/>
              <a:gd name="connsiteY460" fmla="*/ 2318572 h 2740130"/>
              <a:gd name="connsiteX461" fmla="*/ 5551964 w 8705169"/>
              <a:gd name="connsiteY461" fmla="*/ 2334785 h 2740130"/>
              <a:gd name="connsiteX462" fmla="*/ 5513274 w 8705169"/>
              <a:gd name="connsiteY462" fmla="*/ 2350999 h 2740130"/>
              <a:gd name="connsiteX463" fmla="*/ 5493929 w 8705169"/>
              <a:gd name="connsiteY463" fmla="*/ 2350999 h 2740130"/>
              <a:gd name="connsiteX464" fmla="*/ 5474584 w 8705169"/>
              <a:gd name="connsiteY464" fmla="*/ 2350999 h 2740130"/>
              <a:gd name="connsiteX465" fmla="*/ 5455239 w 8705169"/>
              <a:gd name="connsiteY465" fmla="*/ 2350999 h 2740130"/>
              <a:gd name="connsiteX466" fmla="*/ 5416550 w 8705169"/>
              <a:gd name="connsiteY466" fmla="*/ 2367213 h 2740130"/>
              <a:gd name="connsiteX467" fmla="*/ 5416550 w 8705169"/>
              <a:gd name="connsiteY467" fmla="*/ 2399641 h 2740130"/>
              <a:gd name="connsiteX468" fmla="*/ 5377860 w 8705169"/>
              <a:gd name="connsiteY468" fmla="*/ 2432068 h 2740130"/>
              <a:gd name="connsiteX469" fmla="*/ 5358515 w 8705169"/>
              <a:gd name="connsiteY469" fmla="*/ 2464496 h 2740130"/>
              <a:gd name="connsiteX470" fmla="*/ 5358515 w 8705169"/>
              <a:gd name="connsiteY470" fmla="*/ 2480710 h 2740130"/>
              <a:gd name="connsiteX471" fmla="*/ 5358515 w 8705169"/>
              <a:gd name="connsiteY471" fmla="*/ 2496923 h 2740130"/>
              <a:gd name="connsiteX472" fmla="*/ 5358515 w 8705169"/>
              <a:gd name="connsiteY472" fmla="*/ 2529351 h 2740130"/>
              <a:gd name="connsiteX473" fmla="*/ 5339171 w 8705169"/>
              <a:gd name="connsiteY473" fmla="*/ 2545565 h 2740130"/>
              <a:gd name="connsiteX474" fmla="*/ 5339171 w 8705169"/>
              <a:gd name="connsiteY474" fmla="*/ 2577992 h 2740130"/>
              <a:gd name="connsiteX475" fmla="*/ 5339171 w 8705169"/>
              <a:gd name="connsiteY475" fmla="*/ 2610420 h 2740130"/>
              <a:gd name="connsiteX476" fmla="*/ 5319826 w 8705169"/>
              <a:gd name="connsiteY476" fmla="*/ 2642847 h 2740130"/>
              <a:gd name="connsiteX477" fmla="*/ 5319826 w 8705169"/>
              <a:gd name="connsiteY477" fmla="*/ 2659061 h 2740130"/>
              <a:gd name="connsiteX478" fmla="*/ 5300481 w 8705169"/>
              <a:gd name="connsiteY478" fmla="*/ 2691489 h 2740130"/>
              <a:gd name="connsiteX479" fmla="*/ 5261791 w 8705169"/>
              <a:gd name="connsiteY479" fmla="*/ 2707703 h 2740130"/>
              <a:gd name="connsiteX480" fmla="*/ 5242446 w 8705169"/>
              <a:gd name="connsiteY480" fmla="*/ 2675275 h 2740130"/>
              <a:gd name="connsiteX481" fmla="*/ 5242446 w 8705169"/>
              <a:gd name="connsiteY481" fmla="*/ 2659061 h 2740130"/>
              <a:gd name="connsiteX482" fmla="*/ 5223102 w 8705169"/>
              <a:gd name="connsiteY482" fmla="*/ 2545565 h 2740130"/>
              <a:gd name="connsiteX483" fmla="*/ 5242446 w 8705169"/>
              <a:gd name="connsiteY483" fmla="*/ 2529351 h 2740130"/>
              <a:gd name="connsiteX484" fmla="*/ 5242446 w 8705169"/>
              <a:gd name="connsiteY484" fmla="*/ 2480710 h 2740130"/>
              <a:gd name="connsiteX485" fmla="*/ 5223102 w 8705169"/>
              <a:gd name="connsiteY485" fmla="*/ 2448282 h 2740130"/>
              <a:gd name="connsiteX486" fmla="*/ 5203757 w 8705169"/>
              <a:gd name="connsiteY486" fmla="*/ 2432068 h 2740130"/>
              <a:gd name="connsiteX487" fmla="*/ 5184412 w 8705169"/>
              <a:gd name="connsiteY487" fmla="*/ 2432068 h 2740130"/>
              <a:gd name="connsiteX488" fmla="*/ 5165067 w 8705169"/>
              <a:gd name="connsiteY488" fmla="*/ 2432068 h 2740130"/>
              <a:gd name="connsiteX489" fmla="*/ 5145722 w 8705169"/>
              <a:gd name="connsiteY489" fmla="*/ 2432068 h 2740130"/>
              <a:gd name="connsiteX490" fmla="*/ 5126378 w 8705169"/>
              <a:gd name="connsiteY490" fmla="*/ 2432068 h 2740130"/>
              <a:gd name="connsiteX491" fmla="*/ 5048998 w 8705169"/>
              <a:gd name="connsiteY491" fmla="*/ 2448282 h 2740130"/>
              <a:gd name="connsiteX492" fmla="*/ 4990964 w 8705169"/>
              <a:gd name="connsiteY492" fmla="*/ 2464496 h 2740130"/>
              <a:gd name="connsiteX493" fmla="*/ 4990964 w 8705169"/>
              <a:gd name="connsiteY493" fmla="*/ 2496923 h 2740130"/>
              <a:gd name="connsiteX494" fmla="*/ 4971619 w 8705169"/>
              <a:gd name="connsiteY494" fmla="*/ 2496923 h 2740130"/>
              <a:gd name="connsiteX495" fmla="*/ 4952274 w 8705169"/>
              <a:gd name="connsiteY495" fmla="*/ 2529351 h 2740130"/>
              <a:gd name="connsiteX496" fmla="*/ 4932929 w 8705169"/>
              <a:gd name="connsiteY496" fmla="*/ 2561778 h 2740130"/>
              <a:gd name="connsiteX497" fmla="*/ 4913585 w 8705169"/>
              <a:gd name="connsiteY497" fmla="*/ 2577992 h 2740130"/>
              <a:gd name="connsiteX498" fmla="*/ 4874895 w 8705169"/>
              <a:gd name="connsiteY498" fmla="*/ 2577992 h 2740130"/>
              <a:gd name="connsiteX499" fmla="*/ 4855550 w 8705169"/>
              <a:gd name="connsiteY499" fmla="*/ 2545565 h 2740130"/>
              <a:gd name="connsiteX500" fmla="*/ 4874895 w 8705169"/>
              <a:gd name="connsiteY500" fmla="*/ 2529351 h 2740130"/>
              <a:gd name="connsiteX501" fmla="*/ 4913585 w 8705169"/>
              <a:gd name="connsiteY501" fmla="*/ 2480710 h 2740130"/>
              <a:gd name="connsiteX502" fmla="*/ 4913585 w 8705169"/>
              <a:gd name="connsiteY502" fmla="*/ 2464496 h 2740130"/>
              <a:gd name="connsiteX503" fmla="*/ 4932929 w 8705169"/>
              <a:gd name="connsiteY503" fmla="*/ 2464496 h 2740130"/>
              <a:gd name="connsiteX504" fmla="*/ 4952274 w 8705169"/>
              <a:gd name="connsiteY504" fmla="*/ 2432068 h 2740130"/>
              <a:gd name="connsiteX505" fmla="*/ 4952274 w 8705169"/>
              <a:gd name="connsiteY505" fmla="*/ 2399641 h 2740130"/>
              <a:gd name="connsiteX506" fmla="*/ 4913585 w 8705169"/>
              <a:gd name="connsiteY506" fmla="*/ 2415854 h 2740130"/>
              <a:gd name="connsiteX507" fmla="*/ 4894240 w 8705169"/>
              <a:gd name="connsiteY507" fmla="*/ 2415854 h 2740130"/>
              <a:gd name="connsiteX508" fmla="*/ 4874895 w 8705169"/>
              <a:gd name="connsiteY508" fmla="*/ 2415854 h 2740130"/>
              <a:gd name="connsiteX509" fmla="*/ 4855550 w 8705169"/>
              <a:gd name="connsiteY509" fmla="*/ 2448282 h 2740130"/>
              <a:gd name="connsiteX510" fmla="*/ 4797516 w 8705169"/>
              <a:gd name="connsiteY510" fmla="*/ 2448282 h 2740130"/>
              <a:gd name="connsiteX511" fmla="*/ 4758826 w 8705169"/>
              <a:gd name="connsiteY511" fmla="*/ 2432068 h 2740130"/>
              <a:gd name="connsiteX512" fmla="*/ 4720137 w 8705169"/>
              <a:gd name="connsiteY512" fmla="*/ 2448282 h 2740130"/>
              <a:gd name="connsiteX513" fmla="*/ 4681447 w 8705169"/>
              <a:gd name="connsiteY513" fmla="*/ 2432068 h 2740130"/>
              <a:gd name="connsiteX514" fmla="*/ 4623412 w 8705169"/>
              <a:gd name="connsiteY514" fmla="*/ 2448282 h 2740130"/>
              <a:gd name="connsiteX515" fmla="*/ 4642758 w 8705169"/>
              <a:gd name="connsiteY515" fmla="*/ 2464496 h 2740130"/>
              <a:gd name="connsiteX516" fmla="*/ 4604067 w 8705169"/>
              <a:gd name="connsiteY516" fmla="*/ 2448282 h 2740130"/>
              <a:gd name="connsiteX517" fmla="*/ 4565378 w 8705169"/>
              <a:gd name="connsiteY517" fmla="*/ 2432068 h 2740130"/>
              <a:gd name="connsiteX518" fmla="*/ 4565378 w 8705169"/>
              <a:gd name="connsiteY518" fmla="*/ 2448282 h 2740130"/>
              <a:gd name="connsiteX519" fmla="*/ 4565378 w 8705169"/>
              <a:gd name="connsiteY519" fmla="*/ 2464496 h 2740130"/>
              <a:gd name="connsiteX520" fmla="*/ 4565378 w 8705169"/>
              <a:gd name="connsiteY520" fmla="*/ 2480710 h 2740130"/>
              <a:gd name="connsiteX521" fmla="*/ 4584723 w 8705169"/>
              <a:gd name="connsiteY521" fmla="*/ 2480710 h 2740130"/>
              <a:gd name="connsiteX522" fmla="*/ 4642758 w 8705169"/>
              <a:gd name="connsiteY522" fmla="*/ 2496923 h 2740130"/>
              <a:gd name="connsiteX523" fmla="*/ 4623412 w 8705169"/>
              <a:gd name="connsiteY523" fmla="*/ 2513137 h 2740130"/>
              <a:gd name="connsiteX524" fmla="*/ 4623412 w 8705169"/>
              <a:gd name="connsiteY524" fmla="*/ 2496923 h 2740130"/>
              <a:gd name="connsiteX525" fmla="*/ 4611322 w 8705169"/>
              <a:gd name="connsiteY525" fmla="*/ 2496923 h 2740130"/>
              <a:gd name="connsiteX526" fmla="*/ 4604067 w 8705169"/>
              <a:gd name="connsiteY526" fmla="*/ 2496923 h 2740130"/>
              <a:gd name="connsiteX527" fmla="*/ 4604067 w 8705169"/>
              <a:gd name="connsiteY527" fmla="*/ 2529351 h 2740130"/>
              <a:gd name="connsiteX528" fmla="*/ 4584723 w 8705169"/>
              <a:gd name="connsiteY528" fmla="*/ 2545565 h 2740130"/>
              <a:gd name="connsiteX529" fmla="*/ 4700792 w 8705169"/>
              <a:gd name="connsiteY529" fmla="*/ 2594206 h 2740130"/>
              <a:gd name="connsiteX530" fmla="*/ 4739481 w 8705169"/>
              <a:gd name="connsiteY530" fmla="*/ 2626634 h 2740130"/>
              <a:gd name="connsiteX531" fmla="*/ 4778171 w 8705169"/>
              <a:gd name="connsiteY531" fmla="*/ 2626634 h 2740130"/>
              <a:gd name="connsiteX532" fmla="*/ 4816860 w 8705169"/>
              <a:gd name="connsiteY532" fmla="*/ 2659061 h 2740130"/>
              <a:gd name="connsiteX533" fmla="*/ 4874895 w 8705169"/>
              <a:gd name="connsiteY533" fmla="*/ 2659061 h 2740130"/>
              <a:gd name="connsiteX534" fmla="*/ 4836205 w 8705169"/>
              <a:gd name="connsiteY534" fmla="*/ 2723916 h 2740130"/>
              <a:gd name="connsiteX535" fmla="*/ 4797516 w 8705169"/>
              <a:gd name="connsiteY535" fmla="*/ 2707703 h 2740130"/>
              <a:gd name="connsiteX536" fmla="*/ 4720137 w 8705169"/>
              <a:gd name="connsiteY536" fmla="*/ 2707703 h 2740130"/>
              <a:gd name="connsiteX537" fmla="*/ 4681447 w 8705169"/>
              <a:gd name="connsiteY537" fmla="*/ 2707703 h 2740130"/>
              <a:gd name="connsiteX538" fmla="*/ 4623412 w 8705169"/>
              <a:gd name="connsiteY538" fmla="*/ 2740130 h 2740130"/>
              <a:gd name="connsiteX539" fmla="*/ 4584723 w 8705169"/>
              <a:gd name="connsiteY539" fmla="*/ 2740130 h 2740130"/>
              <a:gd name="connsiteX540" fmla="*/ 4546033 w 8705169"/>
              <a:gd name="connsiteY540" fmla="*/ 2723916 h 2740130"/>
              <a:gd name="connsiteX541" fmla="*/ 4507343 w 8705169"/>
              <a:gd name="connsiteY541" fmla="*/ 2723916 h 2740130"/>
              <a:gd name="connsiteX542" fmla="*/ 4468654 w 8705169"/>
              <a:gd name="connsiteY542" fmla="*/ 2707703 h 2740130"/>
              <a:gd name="connsiteX543" fmla="*/ 4449309 w 8705169"/>
              <a:gd name="connsiteY543" fmla="*/ 2691489 h 2740130"/>
              <a:gd name="connsiteX544" fmla="*/ 4449309 w 8705169"/>
              <a:gd name="connsiteY544" fmla="*/ 2659061 h 2740130"/>
              <a:gd name="connsiteX545" fmla="*/ 4468654 w 8705169"/>
              <a:gd name="connsiteY545" fmla="*/ 2642847 h 2740130"/>
              <a:gd name="connsiteX546" fmla="*/ 4526688 w 8705169"/>
              <a:gd name="connsiteY546" fmla="*/ 2610420 h 2740130"/>
              <a:gd name="connsiteX547" fmla="*/ 4487998 w 8705169"/>
              <a:gd name="connsiteY547" fmla="*/ 2610420 h 2740130"/>
              <a:gd name="connsiteX548" fmla="*/ 4468654 w 8705169"/>
              <a:gd name="connsiteY548" fmla="*/ 2594206 h 2740130"/>
              <a:gd name="connsiteX549" fmla="*/ 4429964 w 8705169"/>
              <a:gd name="connsiteY549" fmla="*/ 2610420 h 2740130"/>
              <a:gd name="connsiteX550" fmla="*/ 4391275 w 8705169"/>
              <a:gd name="connsiteY550" fmla="*/ 2626634 h 2740130"/>
              <a:gd name="connsiteX551" fmla="*/ 4371930 w 8705169"/>
              <a:gd name="connsiteY551" fmla="*/ 2561778 h 2740130"/>
              <a:gd name="connsiteX552" fmla="*/ 4333240 w 8705169"/>
              <a:gd name="connsiteY552" fmla="*/ 2513137 h 2740130"/>
              <a:gd name="connsiteX553" fmla="*/ 4333240 w 8705169"/>
              <a:gd name="connsiteY553" fmla="*/ 2496923 h 2740130"/>
              <a:gd name="connsiteX554" fmla="*/ 4294550 w 8705169"/>
              <a:gd name="connsiteY554" fmla="*/ 2480710 h 2740130"/>
              <a:gd name="connsiteX555" fmla="*/ 4255861 w 8705169"/>
              <a:gd name="connsiteY555" fmla="*/ 2480710 h 2740130"/>
              <a:gd name="connsiteX556" fmla="*/ 4217171 w 8705169"/>
              <a:gd name="connsiteY556" fmla="*/ 2496923 h 2740130"/>
              <a:gd name="connsiteX557" fmla="*/ 4236516 w 8705169"/>
              <a:gd name="connsiteY557" fmla="*/ 2496923 h 2740130"/>
              <a:gd name="connsiteX558" fmla="*/ 4217171 w 8705169"/>
              <a:gd name="connsiteY558" fmla="*/ 2513137 h 2740130"/>
              <a:gd name="connsiteX559" fmla="*/ 4217171 w 8705169"/>
              <a:gd name="connsiteY559" fmla="*/ 2529351 h 2740130"/>
              <a:gd name="connsiteX560" fmla="*/ 4159136 w 8705169"/>
              <a:gd name="connsiteY560" fmla="*/ 2577992 h 2740130"/>
              <a:gd name="connsiteX561" fmla="*/ 4168809 w 8705169"/>
              <a:gd name="connsiteY561" fmla="*/ 2602313 h 2740130"/>
              <a:gd name="connsiteX562" fmla="*/ 4170743 w 8705169"/>
              <a:gd name="connsiteY562" fmla="*/ 2607177 h 2740130"/>
              <a:gd name="connsiteX563" fmla="*/ 4159136 w 8705169"/>
              <a:gd name="connsiteY563" fmla="*/ 2602313 h 2740130"/>
              <a:gd name="connsiteX564" fmla="*/ 4139792 w 8705169"/>
              <a:gd name="connsiteY564" fmla="*/ 2594206 h 2740130"/>
              <a:gd name="connsiteX565" fmla="*/ 4120447 w 8705169"/>
              <a:gd name="connsiteY565" fmla="*/ 2610420 h 2740130"/>
              <a:gd name="connsiteX566" fmla="*/ 4101102 w 8705169"/>
              <a:gd name="connsiteY566" fmla="*/ 2610420 h 2740130"/>
              <a:gd name="connsiteX567" fmla="*/ 4062412 w 8705169"/>
              <a:gd name="connsiteY567" fmla="*/ 2610420 h 2740130"/>
              <a:gd name="connsiteX568" fmla="*/ 4081757 w 8705169"/>
              <a:gd name="connsiteY568" fmla="*/ 2594206 h 2740130"/>
              <a:gd name="connsiteX569" fmla="*/ 4081757 w 8705169"/>
              <a:gd name="connsiteY569" fmla="*/ 2577992 h 2740130"/>
              <a:gd name="connsiteX570" fmla="*/ 4023723 w 8705169"/>
              <a:gd name="connsiteY570" fmla="*/ 2545565 h 2740130"/>
              <a:gd name="connsiteX571" fmla="*/ 4004378 w 8705169"/>
              <a:gd name="connsiteY571" fmla="*/ 2545565 h 2740130"/>
              <a:gd name="connsiteX572" fmla="*/ 4023723 w 8705169"/>
              <a:gd name="connsiteY572" fmla="*/ 2529351 h 2740130"/>
              <a:gd name="connsiteX573" fmla="*/ 4004378 w 8705169"/>
              <a:gd name="connsiteY573" fmla="*/ 2529351 h 2740130"/>
              <a:gd name="connsiteX574" fmla="*/ 4004378 w 8705169"/>
              <a:gd name="connsiteY574" fmla="*/ 2513137 h 2740130"/>
              <a:gd name="connsiteX575" fmla="*/ 4004378 w 8705169"/>
              <a:gd name="connsiteY575" fmla="*/ 2496923 h 2740130"/>
              <a:gd name="connsiteX576" fmla="*/ 3985033 w 8705169"/>
              <a:gd name="connsiteY576" fmla="*/ 2480710 h 2740130"/>
              <a:gd name="connsiteX577" fmla="*/ 4004378 w 8705169"/>
              <a:gd name="connsiteY577" fmla="*/ 2480710 h 2740130"/>
              <a:gd name="connsiteX578" fmla="*/ 3985033 w 8705169"/>
              <a:gd name="connsiteY578" fmla="*/ 2464496 h 2740130"/>
              <a:gd name="connsiteX579" fmla="*/ 4004378 w 8705169"/>
              <a:gd name="connsiteY579" fmla="*/ 2464496 h 2740130"/>
              <a:gd name="connsiteX580" fmla="*/ 4023723 w 8705169"/>
              <a:gd name="connsiteY580" fmla="*/ 2464496 h 2740130"/>
              <a:gd name="connsiteX581" fmla="*/ 4043068 w 8705169"/>
              <a:gd name="connsiteY581" fmla="*/ 2448282 h 2740130"/>
              <a:gd name="connsiteX582" fmla="*/ 4023723 w 8705169"/>
              <a:gd name="connsiteY582" fmla="*/ 2432068 h 2740130"/>
              <a:gd name="connsiteX583" fmla="*/ 4043068 w 8705169"/>
              <a:gd name="connsiteY583" fmla="*/ 2432068 h 2740130"/>
              <a:gd name="connsiteX584" fmla="*/ 4023723 w 8705169"/>
              <a:gd name="connsiteY584" fmla="*/ 2415854 h 2740130"/>
              <a:gd name="connsiteX585" fmla="*/ 4043068 w 8705169"/>
              <a:gd name="connsiteY585" fmla="*/ 2399641 h 2740130"/>
              <a:gd name="connsiteX586" fmla="*/ 4023723 w 8705169"/>
              <a:gd name="connsiteY586" fmla="*/ 2383427 h 2740130"/>
              <a:gd name="connsiteX587" fmla="*/ 4023723 w 8705169"/>
              <a:gd name="connsiteY587" fmla="*/ 2367213 h 2740130"/>
              <a:gd name="connsiteX588" fmla="*/ 4004378 w 8705169"/>
              <a:gd name="connsiteY588" fmla="*/ 2367213 h 2740130"/>
              <a:gd name="connsiteX589" fmla="*/ 3946343 w 8705169"/>
              <a:gd name="connsiteY589" fmla="*/ 2367213 h 2740130"/>
              <a:gd name="connsiteX590" fmla="*/ 3926999 w 8705169"/>
              <a:gd name="connsiteY590" fmla="*/ 2350999 h 2740130"/>
              <a:gd name="connsiteX591" fmla="*/ 3924581 w 8705169"/>
              <a:gd name="connsiteY591" fmla="*/ 2350999 h 2740130"/>
              <a:gd name="connsiteX592" fmla="*/ 3914909 w 8705169"/>
              <a:gd name="connsiteY592" fmla="*/ 2350999 h 2740130"/>
              <a:gd name="connsiteX593" fmla="*/ 3907654 w 8705169"/>
              <a:gd name="connsiteY593" fmla="*/ 2350999 h 2740130"/>
              <a:gd name="connsiteX594" fmla="*/ 3926999 w 8705169"/>
              <a:gd name="connsiteY594" fmla="*/ 2318572 h 2740130"/>
              <a:gd name="connsiteX595" fmla="*/ 3888309 w 8705169"/>
              <a:gd name="connsiteY595" fmla="*/ 2334785 h 2740130"/>
              <a:gd name="connsiteX596" fmla="*/ 3849620 w 8705169"/>
              <a:gd name="connsiteY596" fmla="*/ 2350999 h 2740130"/>
              <a:gd name="connsiteX597" fmla="*/ 3888309 w 8705169"/>
              <a:gd name="connsiteY597" fmla="*/ 2350999 h 2740130"/>
              <a:gd name="connsiteX598" fmla="*/ 3849620 w 8705169"/>
              <a:gd name="connsiteY598" fmla="*/ 2367213 h 2740130"/>
              <a:gd name="connsiteX599" fmla="*/ 3810930 w 8705169"/>
              <a:gd name="connsiteY599" fmla="*/ 2367213 h 2740130"/>
              <a:gd name="connsiteX600" fmla="*/ 3830274 w 8705169"/>
              <a:gd name="connsiteY600" fmla="*/ 2350999 h 2740130"/>
              <a:gd name="connsiteX601" fmla="*/ 3810930 w 8705169"/>
              <a:gd name="connsiteY601" fmla="*/ 2334785 h 2740130"/>
              <a:gd name="connsiteX602" fmla="*/ 3752895 w 8705169"/>
              <a:gd name="connsiteY602" fmla="*/ 2334785 h 2740130"/>
              <a:gd name="connsiteX603" fmla="*/ 3733550 w 8705169"/>
              <a:gd name="connsiteY603" fmla="*/ 2334785 h 2740130"/>
              <a:gd name="connsiteX604" fmla="*/ 3656171 w 8705169"/>
              <a:gd name="connsiteY604" fmla="*/ 2318572 h 2740130"/>
              <a:gd name="connsiteX605" fmla="*/ 3636826 w 8705169"/>
              <a:gd name="connsiteY605" fmla="*/ 2302358 h 2740130"/>
              <a:gd name="connsiteX606" fmla="*/ 3559447 w 8705169"/>
              <a:gd name="connsiteY606" fmla="*/ 2286144 h 2740130"/>
              <a:gd name="connsiteX607" fmla="*/ 3559447 w 8705169"/>
              <a:gd name="connsiteY607" fmla="*/ 2269930 h 2740130"/>
              <a:gd name="connsiteX608" fmla="*/ 3559447 w 8705169"/>
              <a:gd name="connsiteY608" fmla="*/ 2253717 h 2740130"/>
              <a:gd name="connsiteX609" fmla="*/ 3559447 w 8705169"/>
              <a:gd name="connsiteY609" fmla="*/ 2237503 h 2740130"/>
              <a:gd name="connsiteX610" fmla="*/ 3520758 w 8705169"/>
              <a:gd name="connsiteY610" fmla="*/ 2253717 h 2740130"/>
              <a:gd name="connsiteX611" fmla="*/ 3462723 w 8705169"/>
              <a:gd name="connsiteY611" fmla="*/ 2221289 h 2740130"/>
              <a:gd name="connsiteX612" fmla="*/ 3540102 w 8705169"/>
              <a:gd name="connsiteY612" fmla="*/ 2221289 h 2740130"/>
              <a:gd name="connsiteX613" fmla="*/ 3540102 w 8705169"/>
              <a:gd name="connsiteY613" fmla="*/ 2188861 h 2740130"/>
              <a:gd name="connsiteX614" fmla="*/ 3520758 w 8705169"/>
              <a:gd name="connsiteY614" fmla="*/ 2188861 h 2740130"/>
              <a:gd name="connsiteX615" fmla="*/ 3501413 w 8705169"/>
              <a:gd name="connsiteY615" fmla="*/ 2172648 h 2740130"/>
              <a:gd name="connsiteX616" fmla="*/ 3501413 w 8705169"/>
              <a:gd name="connsiteY616" fmla="*/ 2156434 h 2740130"/>
              <a:gd name="connsiteX617" fmla="*/ 3520758 w 8705169"/>
              <a:gd name="connsiteY617" fmla="*/ 2156434 h 2740130"/>
              <a:gd name="connsiteX618" fmla="*/ 3540102 w 8705169"/>
              <a:gd name="connsiteY618" fmla="*/ 2156434 h 2740130"/>
              <a:gd name="connsiteX619" fmla="*/ 3559447 w 8705169"/>
              <a:gd name="connsiteY619" fmla="*/ 2140220 h 2740130"/>
              <a:gd name="connsiteX620" fmla="*/ 3540102 w 8705169"/>
              <a:gd name="connsiteY620" fmla="*/ 2124006 h 2740130"/>
              <a:gd name="connsiteX621" fmla="*/ 3559447 w 8705169"/>
              <a:gd name="connsiteY621" fmla="*/ 2091579 h 2740130"/>
              <a:gd name="connsiteX622" fmla="*/ 3578792 w 8705169"/>
              <a:gd name="connsiteY622" fmla="*/ 2107792 h 2740130"/>
              <a:gd name="connsiteX623" fmla="*/ 3598137 w 8705169"/>
              <a:gd name="connsiteY623" fmla="*/ 2091579 h 2740130"/>
              <a:gd name="connsiteX624" fmla="*/ 3578792 w 8705169"/>
              <a:gd name="connsiteY624" fmla="*/ 2075365 h 2740130"/>
              <a:gd name="connsiteX625" fmla="*/ 3578792 w 8705169"/>
              <a:gd name="connsiteY625" fmla="*/ 2059151 h 2740130"/>
              <a:gd name="connsiteX626" fmla="*/ 3617481 w 8705169"/>
              <a:gd name="connsiteY626" fmla="*/ 2042937 h 2740130"/>
              <a:gd name="connsiteX627" fmla="*/ 3598137 w 8705169"/>
              <a:gd name="connsiteY627" fmla="*/ 2042937 h 2740130"/>
              <a:gd name="connsiteX628" fmla="*/ 3598137 w 8705169"/>
              <a:gd name="connsiteY628" fmla="*/ 2010510 h 2740130"/>
              <a:gd name="connsiteX629" fmla="*/ 3617481 w 8705169"/>
              <a:gd name="connsiteY629" fmla="*/ 2010510 h 2740130"/>
              <a:gd name="connsiteX630" fmla="*/ 3617481 w 8705169"/>
              <a:gd name="connsiteY630" fmla="*/ 1994296 h 2740130"/>
              <a:gd name="connsiteX631" fmla="*/ 3656171 w 8705169"/>
              <a:gd name="connsiteY631" fmla="*/ 2010510 h 2740130"/>
              <a:gd name="connsiteX632" fmla="*/ 3656171 w 8705169"/>
              <a:gd name="connsiteY632" fmla="*/ 1994296 h 2740130"/>
              <a:gd name="connsiteX633" fmla="*/ 3636826 w 8705169"/>
              <a:gd name="connsiteY633" fmla="*/ 1994296 h 2740130"/>
              <a:gd name="connsiteX634" fmla="*/ 3636826 w 8705169"/>
              <a:gd name="connsiteY634" fmla="*/ 1978082 h 2740130"/>
              <a:gd name="connsiteX635" fmla="*/ 3598137 w 8705169"/>
              <a:gd name="connsiteY635" fmla="*/ 1978082 h 2740130"/>
              <a:gd name="connsiteX636" fmla="*/ 3617481 w 8705169"/>
              <a:gd name="connsiteY636" fmla="*/ 1945655 h 2740130"/>
              <a:gd name="connsiteX637" fmla="*/ 3578792 w 8705169"/>
              <a:gd name="connsiteY637" fmla="*/ 1897013 h 2740130"/>
              <a:gd name="connsiteX638" fmla="*/ 3598137 w 8705169"/>
              <a:gd name="connsiteY638" fmla="*/ 1929441 h 2740130"/>
              <a:gd name="connsiteX639" fmla="*/ 3578792 w 8705169"/>
              <a:gd name="connsiteY639" fmla="*/ 1945655 h 2740130"/>
              <a:gd name="connsiteX640" fmla="*/ 3578792 w 8705169"/>
              <a:gd name="connsiteY640" fmla="*/ 1978082 h 2740130"/>
              <a:gd name="connsiteX641" fmla="*/ 3520758 w 8705169"/>
              <a:gd name="connsiteY641" fmla="*/ 2010510 h 2740130"/>
              <a:gd name="connsiteX642" fmla="*/ 3462723 w 8705169"/>
              <a:gd name="connsiteY642" fmla="*/ 2010510 h 2740130"/>
              <a:gd name="connsiteX643" fmla="*/ 3443379 w 8705169"/>
              <a:gd name="connsiteY643" fmla="*/ 2010510 h 2740130"/>
              <a:gd name="connsiteX644" fmla="*/ 3443379 w 8705169"/>
              <a:gd name="connsiteY644" fmla="*/ 2026724 h 2740130"/>
              <a:gd name="connsiteX645" fmla="*/ 3424033 w 8705169"/>
              <a:gd name="connsiteY645" fmla="*/ 2026724 h 2740130"/>
              <a:gd name="connsiteX646" fmla="*/ 3385344 w 8705169"/>
              <a:gd name="connsiteY646" fmla="*/ 2042937 h 2740130"/>
              <a:gd name="connsiteX647" fmla="*/ 3366000 w 8705169"/>
              <a:gd name="connsiteY647" fmla="*/ 2026724 h 2740130"/>
              <a:gd name="connsiteX648" fmla="*/ 3366000 w 8705169"/>
              <a:gd name="connsiteY648" fmla="*/ 2042937 h 2740130"/>
              <a:gd name="connsiteX649" fmla="*/ 3346654 w 8705169"/>
              <a:gd name="connsiteY649" fmla="*/ 2042937 h 2740130"/>
              <a:gd name="connsiteX650" fmla="*/ 3346654 w 8705169"/>
              <a:gd name="connsiteY650" fmla="*/ 2026724 h 2740130"/>
              <a:gd name="connsiteX651" fmla="*/ 3327309 w 8705169"/>
              <a:gd name="connsiteY651" fmla="*/ 2026724 h 2740130"/>
              <a:gd name="connsiteX652" fmla="*/ 3307964 w 8705169"/>
              <a:gd name="connsiteY652" fmla="*/ 2010510 h 2740130"/>
              <a:gd name="connsiteX653" fmla="*/ 3307964 w 8705169"/>
              <a:gd name="connsiteY653" fmla="*/ 1994296 h 2740130"/>
              <a:gd name="connsiteX654" fmla="*/ 3269275 w 8705169"/>
              <a:gd name="connsiteY654" fmla="*/ 1994296 h 2740130"/>
              <a:gd name="connsiteX655" fmla="*/ 3269275 w 8705169"/>
              <a:gd name="connsiteY655" fmla="*/ 1945655 h 2740130"/>
              <a:gd name="connsiteX656" fmla="*/ 3230585 w 8705169"/>
              <a:gd name="connsiteY656" fmla="*/ 1961868 h 2740130"/>
              <a:gd name="connsiteX657" fmla="*/ 3172551 w 8705169"/>
              <a:gd name="connsiteY657" fmla="*/ 1978082 h 2740130"/>
              <a:gd name="connsiteX658" fmla="*/ 3114516 w 8705169"/>
              <a:gd name="connsiteY658" fmla="*/ 2026724 h 2740130"/>
              <a:gd name="connsiteX659" fmla="*/ 3133861 w 8705169"/>
              <a:gd name="connsiteY659" fmla="*/ 2075365 h 2740130"/>
              <a:gd name="connsiteX660" fmla="*/ 3191895 w 8705169"/>
              <a:gd name="connsiteY660" fmla="*/ 2091579 h 2740130"/>
              <a:gd name="connsiteX661" fmla="*/ 3230585 w 8705169"/>
              <a:gd name="connsiteY661" fmla="*/ 2107792 h 2740130"/>
              <a:gd name="connsiteX662" fmla="*/ 3230585 w 8705169"/>
              <a:gd name="connsiteY662" fmla="*/ 2042937 h 2740130"/>
              <a:gd name="connsiteX663" fmla="*/ 3249930 w 8705169"/>
              <a:gd name="connsiteY663" fmla="*/ 2010510 h 2740130"/>
              <a:gd name="connsiteX664" fmla="*/ 3230585 w 8705169"/>
              <a:gd name="connsiteY664" fmla="*/ 1961868 h 2740130"/>
              <a:gd name="connsiteX665" fmla="*/ 3249930 w 8705169"/>
              <a:gd name="connsiteY665" fmla="*/ 1994296 h 2740130"/>
              <a:gd name="connsiteX666" fmla="*/ 3288620 w 8705169"/>
              <a:gd name="connsiteY666" fmla="*/ 2010510 h 2740130"/>
              <a:gd name="connsiteX667" fmla="*/ 3249930 w 8705169"/>
              <a:gd name="connsiteY667" fmla="*/ 2026724 h 2740130"/>
              <a:gd name="connsiteX668" fmla="*/ 3269275 w 8705169"/>
              <a:gd name="connsiteY668" fmla="*/ 2075365 h 2740130"/>
              <a:gd name="connsiteX669" fmla="*/ 3269275 w 8705169"/>
              <a:gd name="connsiteY669" fmla="*/ 2091579 h 2740130"/>
              <a:gd name="connsiteX670" fmla="*/ 3307964 w 8705169"/>
              <a:gd name="connsiteY670" fmla="*/ 2091579 h 2740130"/>
              <a:gd name="connsiteX671" fmla="*/ 3327309 w 8705169"/>
              <a:gd name="connsiteY671" fmla="*/ 2124006 h 2740130"/>
              <a:gd name="connsiteX672" fmla="*/ 3346654 w 8705169"/>
              <a:gd name="connsiteY672" fmla="*/ 2140220 h 2740130"/>
              <a:gd name="connsiteX673" fmla="*/ 3307964 w 8705169"/>
              <a:gd name="connsiteY673" fmla="*/ 2156434 h 2740130"/>
              <a:gd name="connsiteX674" fmla="*/ 3269275 w 8705169"/>
              <a:gd name="connsiteY674" fmla="*/ 2156434 h 2740130"/>
              <a:gd name="connsiteX675" fmla="*/ 3230585 w 8705169"/>
              <a:gd name="connsiteY675" fmla="*/ 2156434 h 2740130"/>
              <a:gd name="connsiteX676" fmla="*/ 3172551 w 8705169"/>
              <a:gd name="connsiteY676" fmla="*/ 2124006 h 2740130"/>
              <a:gd name="connsiteX677" fmla="*/ 3153206 w 8705169"/>
              <a:gd name="connsiteY677" fmla="*/ 2107792 h 2740130"/>
              <a:gd name="connsiteX678" fmla="*/ 3114516 w 8705169"/>
              <a:gd name="connsiteY678" fmla="*/ 2107792 h 2740130"/>
              <a:gd name="connsiteX679" fmla="*/ 3133861 w 8705169"/>
              <a:gd name="connsiteY679" fmla="*/ 2091579 h 2740130"/>
              <a:gd name="connsiteX680" fmla="*/ 3114516 w 8705169"/>
              <a:gd name="connsiteY680" fmla="*/ 2075365 h 2740130"/>
              <a:gd name="connsiteX681" fmla="*/ 3095171 w 8705169"/>
              <a:gd name="connsiteY681" fmla="*/ 2026724 h 2740130"/>
              <a:gd name="connsiteX682" fmla="*/ 3075827 w 8705169"/>
              <a:gd name="connsiteY682" fmla="*/ 2026724 h 2740130"/>
              <a:gd name="connsiteX683" fmla="*/ 3056482 w 8705169"/>
              <a:gd name="connsiteY683" fmla="*/ 2026724 h 2740130"/>
              <a:gd name="connsiteX684" fmla="*/ 3037137 w 8705169"/>
              <a:gd name="connsiteY684" fmla="*/ 2010510 h 2740130"/>
              <a:gd name="connsiteX685" fmla="*/ 3056482 w 8705169"/>
              <a:gd name="connsiteY685" fmla="*/ 2010510 h 2740130"/>
              <a:gd name="connsiteX686" fmla="*/ 3037137 w 8705169"/>
              <a:gd name="connsiteY686" fmla="*/ 1880799 h 2740130"/>
              <a:gd name="connsiteX687" fmla="*/ 2998447 w 8705169"/>
              <a:gd name="connsiteY687" fmla="*/ 1897013 h 2740130"/>
              <a:gd name="connsiteX688" fmla="*/ 2979102 w 8705169"/>
              <a:gd name="connsiteY688" fmla="*/ 1864586 h 2740130"/>
              <a:gd name="connsiteX689" fmla="*/ 2940413 w 8705169"/>
              <a:gd name="connsiteY689" fmla="*/ 1832158 h 2740130"/>
              <a:gd name="connsiteX690" fmla="*/ 2921068 w 8705169"/>
              <a:gd name="connsiteY690" fmla="*/ 1832158 h 2740130"/>
              <a:gd name="connsiteX691" fmla="*/ 2921068 w 8705169"/>
              <a:gd name="connsiteY691" fmla="*/ 1848372 h 2740130"/>
              <a:gd name="connsiteX692" fmla="*/ 2959758 w 8705169"/>
              <a:gd name="connsiteY692" fmla="*/ 1880799 h 2740130"/>
              <a:gd name="connsiteX693" fmla="*/ 2979102 w 8705169"/>
              <a:gd name="connsiteY693" fmla="*/ 1913227 h 2740130"/>
              <a:gd name="connsiteX694" fmla="*/ 3017792 w 8705169"/>
              <a:gd name="connsiteY694" fmla="*/ 1913227 h 2740130"/>
              <a:gd name="connsiteX695" fmla="*/ 3037137 w 8705169"/>
              <a:gd name="connsiteY695" fmla="*/ 1929441 h 2740130"/>
              <a:gd name="connsiteX696" fmla="*/ 3017792 w 8705169"/>
              <a:gd name="connsiteY696" fmla="*/ 1929441 h 2740130"/>
              <a:gd name="connsiteX697" fmla="*/ 3008120 w 8705169"/>
              <a:gd name="connsiteY697" fmla="*/ 1929441 h 2740130"/>
              <a:gd name="connsiteX698" fmla="*/ 3000866 w 8705169"/>
              <a:gd name="connsiteY698" fmla="*/ 1929441 h 2740130"/>
              <a:gd name="connsiteX699" fmla="*/ 2998447 w 8705169"/>
              <a:gd name="connsiteY699" fmla="*/ 1929441 h 2740130"/>
              <a:gd name="connsiteX700" fmla="*/ 3017792 w 8705169"/>
              <a:gd name="connsiteY700" fmla="*/ 1961868 h 2740130"/>
              <a:gd name="connsiteX701" fmla="*/ 2979102 w 8705169"/>
              <a:gd name="connsiteY701" fmla="*/ 1978082 h 2740130"/>
              <a:gd name="connsiteX702" fmla="*/ 2940413 w 8705169"/>
              <a:gd name="connsiteY702" fmla="*/ 1994296 h 2740130"/>
              <a:gd name="connsiteX703" fmla="*/ 2940413 w 8705169"/>
              <a:gd name="connsiteY703" fmla="*/ 2010510 h 2740130"/>
              <a:gd name="connsiteX704" fmla="*/ 2901723 w 8705169"/>
              <a:gd name="connsiteY704" fmla="*/ 1994296 h 2740130"/>
              <a:gd name="connsiteX705" fmla="*/ 2863034 w 8705169"/>
              <a:gd name="connsiteY705" fmla="*/ 2010510 h 2740130"/>
              <a:gd name="connsiteX706" fmla="*/ 2863034 w 8705169"/>
              <a:gd name="connsiteY706" fmla="*/ 1994296 h 2740130"/>
              <a:gd name="connsiteX707" fmla="*/ 2843689 w 8705169"/>
              <a:gd name="connsiteY707" fmla="*/ 1978082 h 2740130"/>
              <a:gd name="connsiteX708" fmla="*/ 2804999 w 8705169"/>
              <a:gd name="connsiteY708" fmla="*/ 1961868 h 2740130"/>
              <a:gd name="connsiteX709" fmla="*/ 2824344 w 8705169"/>
              <a:gd name="connsiteY709" fmla="*/ 1913227 h 2740130"/>
              <a:gd name="connsiteX710" fmla="*/ 2843689 w 8705169"/>
              <a:gd name="connsiteY710" fmla="*/ 1913227 h 2740130"/>
              <a:gd name="connsiteX711" fmla="*/ 2921068 w 8705169"/>
              <a:gd name="connsiteY711" fmla="*/ 1897013 h 2740130"/>
              <a:gd name="connsiteX712" fmla="*/ 2921068 w 8705169"/>
              <a:gd name="connsiteY712" fmla="*/ 1864586 h 2740130"/>
              <a:gd name="connsiteX713" fmla="*/ 2882378 w 8705169"/>
              <a:gd name="connsiteY713" fmla="*/ 1880799 h 2740130"/>
              <a:gd name="connsiteX714" fmla="*/ 2785654 w 8705169"/>
              <a:gd name="connsiteY714" fmla="*/ 1864586 h 2740130"/>
              <a:gd name="connsiteX715" fmla="*/ 2804999 w 8705169"/>
              <a:gd name="connsiteY715" fmla="*/ 1880799 h 2740130"/>
              <a:gd name="connsiteX716" fmla="*/ 2766310 w 8705169"/>
              <a:gd name="connsiteY716" fmla="*/ 1913227 h 2740130"/>
              <a:gd name="connsiteX717" fmla="*/ 2746965 w 8705169"/>
              <a:gd name="connsiteY717" fmla="*/ 1929441 h 2740130"/>
              <a:gd name="connsiteX718" fmla="*/ 2727620 w 8705169"/>
              <a:gd name="connsiteY718" fmla="*/ 1945655 h 2740130"/>
              <a:gd name="connsiteX719" fmla="*/ 2746965 w 8705169"/>
              <a:gd name="connsiteY719" fmla="*/ 1961868 h 2740130"/>
              <a:gd name="connsiteX720" fmla="*/ 2766310 w 8705169"/>
              <a:gd name="connsiteY720" fmla="*/ 1994296 h 2740130"/>
              <a:gd name="connsiteX721" fmla="*/ 2746965 w 8705169"/>
              <a:gd name="connsiteY721" fmla="*/ 1978082 h 2740130"/>
              <a:gd name="connsiteX722" fmla="*/ 2746965 w 8705169"/>
              <a:gd name="connsiteY722" fmla="*/ 1994296 h 2740130"/>
              <a:gd name="connsiteX723" fmla="*/ 2766310 w 8705169"/>
              <a:gd name="connsiteY723" fmla="*/ 2010510 h 2740130"/>
              <a:gd name="connsiteX724" fmla="*/ 2708275 w 8705169"/>
              <a:gd name="connsiteY724" fmla="*/ 2010510 h 2740130"/>
              <a:gd name="connsiteX725" fmla="*/ 2746965 w 8705169"/>
              <a:gd name="connsiteY725" fmla="*/ 2042937 h 2740130"/>
              <a:gd name="connsiteX726" fmla="*/ 2785654 w 8705169"/>
              <a:gd name="connsiteY726" fmla="*/ 2010510 h 2740130"/>
              <a:gd name="connsiteX727" fmla="*/ 2824344 w 8705169"/>
              <a:gd name="connsiteY727" fmla="*/ 2026724 h 2740130"/>
              <a:gd name="connsiteX728" fmla="*/ 2863034 w 8705169"/>
              <a:gd name="connsiteY728" fmla="*/ 2042937 h 2740130"/>
              <a:gd name="connsiteX729" fmla="*/ 2882378 w 8705169"/>
              <a:gd name="connsiteY729" fmla="*/ 2026724 h 2740130"/>
              <a:gd name="connsiteX730" fmla="*/ 2882378 w 8705169"/>
              <a:gd name="connsiteY730" fmla="*/ 2042937 h 2740130"/>
              <a:gd name="connsiteX731" fmla="*/ 2901723 w 8705169"/>
              <a:gd name="connsiteY731" fmla="*/ 2107792 h 2740130"/>
              <a:gd name="connsiteX732" fmla="*/ 2843689 w 8705169"/>
              <a:gd name="connsiteY732" fmla="*/ 2107792 h 2740130"/>
              <a:gd name="connsiteX733" fmla="*/ 2824344 w 8705169"/>
              <a:gd name="connsiteY733" fmla="*/ 2107792 h 2740130"/>
              <a:gd name="connsiteX734" fmla="*/ 2785654 w 8705169"/>
              <a:gd name="connsiteY734" fmla="*/ 2107792 h 2740130"/>
              <a:gd name="connsiteX735" fmla="*/ 2746965 w 8705169"/>
              <a:gd name="connsiteY735" fmla="*/ 2075365 h 2740130"/>
              <a:gd name="connsiteX736" fmla="*/ 2727620 w 8705169"/>
              <a:gd name="connsiteY736" fmla="*/ 2091579 h 2740130"/>
              <a:gd name="connsiteX737" fmla="*/ 2727620 w 8705169"/>
              <a:gd name="connsiteY737" fmla="*/ 2107792 h 2740130"/>
              <a:gd name="connsiteX738" fmla="*/ 2727620 w 8705169"/>
              <a:gd name="connsiteY738" fmla="*/ 2124006 h 2740130"/>
              <a:gd name="connsiteX739" fmla="*/ 2746965 w 8705169"/>
              <a:gd name="connsiteY739" fmla="*/ 2124006 h 2740130"/>
              <a:gd name="connsiteX740" fmla="*/ 2785654 w 8705169"/>
              <a:gd name="connsiteY740" fmla="*/ 2124006 h 2740130"/>
              <a:gd name="connsiteX741" fmla="*/ 2746965 w 8705169"/>
              <a:gd name="connsiteY741" fmla="*/ 2156434 h 2740130"/>
              <a:gd name="connsiteX742" fmla="*/ 2766310 w 8705169"/>
              <a:gd name="connsiteY742" fmla="*/ 2188861 h 2740130"/>
              <a:gd name="connsiteX743" fmla="*/ 2746965 w 8705169"/>
              <a:gd name="connsiteY743" fmla="*/ 2188861 h 2740130"/>
              <a:gd name="connsiteX744" fmla="*/ 2727620 w 8705169"/>
              <a:gd name="connsiteY744" fmla="*/ 2188861 h 2740130"/>
              <a:gd name="connsiteX745" fmla="*/ 2688930 w 8705169"/>
              <a:gd name="connsiteY745" fmla="*/ 2205075 h 2740130"/>
              <a:gd name="connsiteX746" fmla="*/ 2746965 w 8705169"/>
              <a:gd name="connsiteY746" fmla="*/ 2221289 h 2740130"/>
              <a:gd name="connsiteX747" fmla="*/ 2766310 w 8705169"/>
              <a:gd name="connsiteY747" fmla="*/ 2221289 h 2740130"/>
              <a:gd name="connsiteX748" fmla="*/ 2804999 w 8705169"/>
              <a:gd name="connsiteY748" fmla="*/ 2237503 h 2740130"/>
              <a:gd name="connsiteX749" fmla="*/ 2824344 w 8705169"/>
              <a:gd name="connsiteY749" fmla="*/ 2237503 h 2740130"/>
              <a:gd name="connsiteX750" fmla="*/ 2824344 w 8705169"/>
              <a:gd name="connsiteY750" fmla="*/ 2205075 h 2740130"/>
              <a:gd name="connsiteX751" fmla="*/ 2863034 w 8705169"/>
              <a:gd name="connsiteY751" fmla="*/ 2205075 h 2740130"/>
              <a:gd name="connsiteX752" fmla="*/ 2901723 w 8705169"/>
              <a:gd name="connsiteY752" fmla="*/ 2237503 h 2740130"/>
              <a:gd name="connsiteX753" fmla="*/ 2940413 w 8705169"/>
              <a:gd name="connsiteY753" fmla="*/ 2237503 h 2740130"/>
              <a:gd name="connsiteX754" fmla="*/ 3017792 w 8705169"/>
              <a:gd name="connsiteY754" fmla="*/ 2221289 h 2740130"/>
              <a:gd name="connsiteX755" fmla="*/ 3075827 w 8705169"/>
              <a:gd name="connsiteY755" fmla="*/ 2237503 h 2740130"/>
              <a:gd name="connsiteX756" fmla="*/ 3133861 w 8705169"/>
              <a:gd name="connsiteY756" fmla="*/ 2221289 h 2740130"/>
              <a:gd name="connsiteX757" fmla="*/ 3153206 w 8705169"/>
              <a:gd name="connsiteY757" fmla="*/ 2188861 h 2740130"/>
              <a:gd name="connsiteX758" fmla="*/ 3191895 w 8705169"/>
              <a:gd name="connsiteY758" fmla="*/ 2188861 h 2740130"/>
              <a:gd name="connsiteX759" fmla="*/ 3191895 w 8705169"/>
              <a:gd name="connsiteY759" fmla="*/ 2221289 h 2740130"/>
              <a:gd name="connsiteX760" fmla="*/ 3172551 w 8705169"/>
              <a:gd name="connsiteY760" fmla="*/ 2221289 h 2740130"/>
              <a:gd name="connsiteX761" fmla="*/ 3172551 w 8705169"/>
              <a:gd name="connsiteY761" fmla="*/ 2237503 h 2740130"/>
              <a:gd name="connsiteX762" fmla="*/ 3191895 w 8705169"/>
              <a:gd name="connsiteY762" fmla="*/ 2237503 h 2740130"/>
              <a:gd name="connsiteX763" fmla="*/ 3211240 w 8705169"/>
              <a:gd name="connsiteY763" fmla="*/ 2253717 h 2740130"/>
              <a:gd name="connsiteX764" fmla="*/ 3249930 w 8705169"/>
              <a:gd name="connsiteY764" fmla="*/ 2253717 h 2740130"/>
              <a:gd name="connsiteX765" fmla="*/ 3327309 w 8705169"/>
              <a:gd name="connsiteY765" fmla="*/ 2269930 h 2740130"/>
              <a:gd name="connsiteX766" fmla="*/ 3327309 w 8705169"/>
              <a:gd name="connsiteY766" fmla="*/ 2286144 h 2740130"/>
              <a:gd name="connsiteX767" fmla="*/ 3346654 w 8705169"/>
              <a:gd name="connsiteY767" fmla="*/ 2286144 h 2740130"/>
              <a:gd name="connsiteX768" fmla="*/ 3346654 w 8705169"/>
              <a:gd name="connsiteY768" fmla="*/ 2269930 h 2740130"/>
              <a:gd name="connsiteX769" fmla="*/ 3404688 w 8705169"/>
              <a:gd name="connsiteY769" fmla="*/ 2286144 h 2740130"/>
              <a:gd name="connsiteX770" fmla="*/ 3462723 w 8705169"/>
              <a:gd name="connsiteY770" fmla="*/ 2286144 h 2740130"/>
              <a:gd name="connsiteX771" fmla="*/ 3501413 w 8705169"/>
              <a:gd name="connsiteY771" fmla="*/ 2302358 h 2740130"/>
              <a:gd name="connsiteX772" fmla="*/ 3501413 w 8705169"/>
              <a:gd name="connsiteY772" fmla="*/ 2318572 h 2740130"/>
              <a:gd name="connsiteX773" fmla="*/ 3540102 w 8705169"/>
              <a:gd name="connsiteY773" fmla="*/ 2318572 h 2740130"/>
              <a:gd name="connsiteX774" fmla="*/ 3578792 w 8705169"/>
              <a:gd name="connsiteY774" fmla="*/ 2334785 h 2740130"/>
              <a:gd name="connsiteX775" fmla="*/ 3578792 w 8705169"/>
              <a:gd name="connsiteY775" fmla="*/ 2350999 h 2740130"/>
              <a:gd name="connsiteX776" fmla="*/ 3598137 w 8705169"/>
              <a:gd name="connsiteY776" fmla="*/ 2367213 h 2740130"/>
              <a:gd name="connsiteX777" fmla="*/ 3617481 w 8705169"/>
              <a:gd name="connsiteY777" fmla="*/ 2383427 h 2740130"/>
              <a:gd name="connsiteX778" fmla="*/ 3636826 w 8705169"/>
              <a:gd name="connsiteY778" fmla="*/ 2399641 h 2740130"/>
              <a:gd name="connsiteX779" fmla="*/ 3675516 w 8705169"/>
              <a:gd name="connsiteY779" fmla="*/ 2399641 h 2740130"/>
              <a:gd name="connsiteX780" fmla="*/ 3694861 w 8705169"/>
              <a:gd name="connsiteY780" fmla="*/ 2399641 h 2740130"/>
              <a:gd name="connsiteX781" fmla="*/ 3733550 w 8705169"/>
              <a:gd name="connsiteY781" fmla="*/ 2399641 h 2740130"/>
              <a:gd name="connsiteX782" fmla="*/ 3733550 w 8705169"/>
              <a:gd name="connsiteY782" fmla="*/ 2432068 h 2740130"/>
              <a:gd name="connsiteX783" fmla="*/ 3752895 w 8705169"/>
              <a:gd name="connsiteY783" fmla="*/ 2448282 h 2740130"/>
              <a:gd name="connsiteX784" fmla="*/ 3714206 w 8705169"/>
              <a:gd name="connsiteY784" fmla="*/ 2464496 h 2740130"/>
              <a:gd name="connsiteX785" fmla="*/ 3694861 w 8705169"/>
              <a:gd name="connsiteY785" fmla="*/ 2464496 h 2740130"/>
              <a:gd name="connsiteX786" fmla="*/ 3675516 w 8705169"/>
              <a:gd name="connsiteY786" fmla="*/ 2480710 h 2740130"/>
              <a:gd name="connsiteX787" fmla="*/ 3636826 w 8705169"/>
              <a:gd name="connsiteY787" fmla="*/ 2464496 h 2740130"/>
              <a:gd name="connsiteX788" fmla="*/ 3617481 w 8705169"/>
              <a:gd name="connsiteY788" fmla="*/ 2464496 h 2740130"/>
              <a:gd name="connsiteX789" fmla="*/ 3578792 w 8705169"/>
              <a:gd name="connsiteY789" fmla="*/ 2480710 h 2740130"/>
              <a:gd name="connsiteX790" fmla="*/ 3578792 w 8705169"/>
              <a:gd name="connsiteY790" fmla="*/ 2513137 h 2740130"/>
              <a:gd name="connsiteX791" fmla="*/ 3559447 w 8705169"/>
              <a:gd name="connsiteY791" fmla="*/ 2513137 h 2740130"/>
              <a:gd name="connsiteX792" fmla="*/ 3520758 w 8705169"/>
              <a:gd name="connsiteY792" fmla="*/ 2529351 h 2740130"/>
              <a:gd name="connsiteX793" fmla="*/ 3462723 w 8705169"/>
              <a:gd name="connsiteY793" fmla="*/ 2529351 h 2740130"/>
              <a:gd name="connsiteX794" fmla="*/ 3462723 w 8705169"/>
              <a:gd name="connsiteY794" fmla="*/ 2545565 h 2740130"/>
              <a:gd name="connsiteX795" fmla="*/ 3501413 w 8705169"/>
              <a:gd name="connsiteY795" fmla="*/ 2561778 h 2740130"/>
              <a:gd name="connsiteX796" fmla="*/ 3482068 w 8705169"/>
              <a:gd name="connsiteY796" fmla="*/ 2577992 h 2740130"/>
              <a:gd name="connsiteX797" fmla="*/ 3482068 w 8705169"/>
              <a:gd name="connsiteY797" fmla="*/ 2561778 h 2740130"/>
              <a:gd name="connsiteX798" fmla="*/ 3462723 w 8705169"/>
              <a:gd name="connsiteY798" fmla="*/ 2577992 h 2740130"/>
              <a:gd name="connsiteX799" fmla="*/ 3462723 w 8705169"/>
              <a:gd name="connsiteY799" fmla="*/ 2561778 h 2740130"/>
              <a:gd name="connsiteX800" fmla="*/ 3366000 w 8705169"/>
              <a:gd name="connsiteY800" fmla="*/ 2545565 h 2740130"/>
              <a:gd name="connsiteX801" fmla="*/ 3327309 w 8705169"/>
              <a:gd name="connsiteY801" fmla="*/ 2577992 h 2740130"/>
              <a:gd name="connsiteX802" fmla="*/ 3288620 w 8705169"/>
              <a:gd name="connsiteY802" fmla="*/ 2594206 h 2740130"/>
              <a:gd name="connsiteX803" fmla="*/ 3269275 w 8705169"/>
              <a:gd name="connsiteY803" fmla="*/ 2577992 h 2740130"/>
              <a:gd name="connsiteX804" fmla="*/ 3288620 w 8705169"/>
              <a:gd name="connsiteY804" fmla="*/ 2545565 h 2740130"/>
              <a:gd name="connsiteX805" fmla="*/ 3288620 w 8705169"/>
              <a:gd name="connsiteY805" fmla="*/ 2513137 h 2740130"/>
              <a:gd name="connsiteX806" fmla="*/ 3307964 w 8705169"/>
              <a:gd name="connsiteY806" fmla="*/ 2513137 h 2740130"/>
              <a:gd name="connsiteX807" fmla="*/ 3269275 w 8705169"/>
              <a:gd name="connsiteY807" fmla="*/ 2496923 h 2740130"/>
              <a:gd name="connsiteX808" fmla="*/ 3249930 w 8705169"/>
              <a:gd name="connsiteY808" fmla="*/ 2496923 h 2740130"/>
              <a:gd name="connsiteX809" fmla="*/ 3230585 w 8705169"/>
              <a:gd name="connsiteY809" fmla="*/ 2480710 h 2740130"/>
              <a:gd name="connsiteX810" fmla="*/ 3230585 w 8705169"/>
              <a:gd name="connsiteY810" fmla="*/ 2496923 h 2740130"/>
              <a:gd name="connsiteX811" fmla="*/ 3211240 w 8705169"/>
              <a:gd name="connsiteY811" fmla="*/ 2480710 h 2740130"/>
              <a:gd name="connsiteX812" fmla="*/ 3191895 w 8705169"/>
              <a:gd name="connsiteY812" fmla="*/ 2432068 h 2740130"/>
              <a:gd name="connsiteX813" fmla="*/ 3185540 w 8705169"/>
              <a:gd name="connsiteY813" fmla="*/ 2419639 h 2740130"/>
              <a:gd name="connsiteX814" fmla="*/ 3191895 w 8705169"/>
              <a:gd name="connsiteY814" fmla="*/ 2415854 h 2740130"/>
              <a:gd name="connsiteX815" fmla="*/ 3184641 w 8705169"/>
              <a:gd name="connsiteY815" fmla="*/ 2417881 h 2740130"/>
              <a:gd name="connsiteX816" fmla="*/ 3185540 w 8705169"/>
              <a:gd name="connsiteY816" fmla="*/ 2419639 h 2740130"/>
              <a:gd name="connsiteX817" fmla="*/ 3180410 w 8705169"/>
              <a:gd name="connsiteY817" fmla="*/ 2422695 h 2740130"/>
              <a:gd name="connsiteX818" fmla="*/ 3153206 w 8705169"/>
              <a:gd name="connsiteY818" fmla="*/ 2415854 h 2740130"/>
              <a:gd name="connsiteX819" fmla="*/ 3172551 w 8705169"/>
              <a:gd name="connsiteY819" fmla="*/ 2399641 h 2740130"/>
              <a:gd name="connsiteX820" fmla="*/ 3133861 w 8705169"/>
              <a:gd name="connsiteY820" fmla="*/ 2367213 h 2740130"/>
              <a:gd name="connsiteX821" fmla="*/ 3153206 w 8705169"/>
              <a:gd name="connsiteY821" fmla="*/ 2350999 h 2740130"/>
              <a:gd name="connsiteX822" fmla="*/ 3211240 w 8705169"/>
              <a:gd name="connsiteY822" fmla="*/ 2367213 h 2740130"/>
              <a:gd name="connsiteX823" fmla="*/ 3211240 w 8705169"/>
              <a:gd name="connsiteY823" fmla="*/ 2334785 h 2740130"/>
              <a:gd name="connsiteX824" fmla="*/ 3230585 w 8705169"/>
              <a:gd name="connsiteY824" fmla="*/ 2334785 h 2740130"/>
              <a:gd name="connsiteX825" fmla="*/ 3249930 w 8705169"/>
              <a:gd name="connsiteY825" fmla="*/ 2318572 h 2740130"/>
              <a:gd name="connsiteX826" fmla="*/ 3249930 w 8705169"/>
              <a:gd name="connsiteY826" fmla="*/ 2302358 h 2740130"/>
              <a:gd name="connsiteX827" fmla="*/ 3230585 w 8705169"/>
              <a:gd name="connsiteY827" fmla="*/ 2302358 h 2740130"/>
              <a:gd name="connsiteX828" fmla="*/ 3230585 w 8705169"/>
              <a:gd name="connsiteY828" fmla="*/ 2286144 h 2740130"/>
              <a:gd name="connsiteX829" fmla="*/ 3191895 w 8705169"/>
              <a:gd name="connsiteY829" fmla="*/ 2286144 h 2740130"/>
              <a:gd name="connsiteX830" fmla="*/ 3211240 w 8705169"/>
              <a:gd name="connsiteY830" fmla="*/ 2302358 h 2740130"/>
              <a:gd name="connsiteX831" fmla="*/ 3211240 w 8705169"/>
              <a:gd name="connsiteY831" fmla="*/ 2318572 h 2740130"/>
              <a:gd name="connsiteX832" fmla="*/ 3172551 w 8705169"/>
              <a:gd name="connsiteY832" fmla="*/ 2318572 h 2740130"/>
              <a:gd name="connsiteX833" fmla="*/ 3153206 w 8705169"/>
              <a:gd name="connsiteY833" fmla="*/ 2318572 h 2740130"/>
              <a:gd name="connsiteX834" fmla="*/ 3114516 w 8705169"/>
              <a:gd name="connsiteY834" fmla="*/ 2318572 h 2740130"/>
              <a:gd name="connsiteX835" fmla="*/ 3114516 w 8705169"/>
              <a:gd name="connsiteY835" fmla="*/ 2269930 h 2740130"/>
              <a:gd name="connsiteX836" fmla="*/ 3095171 w 8705169"/>
              <a:gd name="connsiteY836" fmla="*/ 2286144 h 2740130"/>
              <a:gd name="connsiteX837" fmla="*/ 3075827 w 8705169"/>
              <a:gd name="connsiteY837" fmla="*/ 2302358 h 2740130"/>
              <a:gd name="connsiteX838" fmla="*/ 3075827 w 8705169"/>
              <a:gd name="connsiteY838" fmla="*/ 2286144 h 2740130"/>
              <a:gd name="connsiteX839" fmla="*/ 3056482 w 8705169"/>
              <a:gd name="connsiteY839" fmla="*/ 2269930 h 2740130"/>
              <a:gd name="connsiteX840" fmla="*/ 3037137 w 8705169"/>
              <a:gd name="connsiteY840" fmla="*/ 2286144 h 2740130"/>
              <a:gd name="connsiteX841" fmla="*/ 3017792 w 8705169"/>
              <a:gd name="connsiteY841" fmla="*/ 2269930 h 2740130"/>
              <a:gd name="connsiteX842" fmla="*/ 3017792 w 8705169"/>
              <a:gd name="connsiteY842" fmla="*/ 2302358 h 2740130"/>
              <a:gd name="connsiteX843" fmla="*/ 2940413 w 8705169"/>
              <a:gd name="connsiteY843" fmla="*/ 2302358 h 2740130"/>
              <a:gd name="connsiteX844" fmla="*/ 2901723 w 8705169"/>
              <a:gd name="connsiteY844" fmla="*/ 2286144 h 2740130"/>
              <a:gd name="connsiteX845" fmla="*/ 2901723 w 8705169"/>
              <a:gd name="connsiteY845" fmla="*/ 2269930 h 2740130"/>
              <a:gd name="connsiteX846" fmla="*/ 2863034 w 8705169"/>
              <a:gd name="connsiteY846" fmla="*/ 2286144 h 2740130"/>
              <a:gd name="connsiteX847" fmla="*/ 2824344 w 8705169"/>
              <a:gd name="connsiteY847" fmla="*/ 2286144 h 2740130"/>
              <a:gd name="connsiteX848" fmla="*/ 2804999 w 8705169"/>
              <a:gd name="connsiteY848" fmla="*/ 2302358 h 2740130"/>
              <a:gd name="connsiteX849" fmla="*/ 2804999 w 8705169"/>
              <a:gd name="connsiteY849" fmla="*/ 2286144 h 2740130"/>
              <a:gd name="connsiteX850" fmla="*/ 2766310 w 8705169"/>
              <a:gd name="connsiteY850" fmla="*/ 2286144 h 2740130"/>
              <a:gd name="connsiteX851" fmla="*/ 2727620 w 8705169"/>
              <a:gd name="connsiteY851" fmla="*/ 2269930 h 2740130"/>
              <a:gd name="connsiteX852" fmla="*/ 2746965 w 8705169"/>
              <a:gd name="connsiteY852" fmla="*/ 2237503 h 2740130"/>
              <a:gd name="connsiteX853" fmla="*/ 2688930 w 8705169"/>
              <a:gd name="connsiteY853" fmla="*/ 2221289 h 2740130"/>
              <a:gd name="connsiteX854" fmla="*/ 2669586 w 8705169"/>
              <a:gd name="connsiteY854" fmla="*/ 2253717 h 2740130"/>
              <a:gd name="connsiteX855" fmla="*/ 2708275 w 8705169"/>
              <a:gd name="connsiteY855" fmla="*/ 2286144 h 2740130"/>
              <a:gd name="connsiteX856" fmla="*/ 2746965 w 8705169"/>
              <a:gd name="connsiteY856" fmla="*/ 2318572 h 2740130"/>
              <a:gd name="connsiteX857" fmla="*/ 2708275 w 8705169"/>
              <a:gd name="connsiteY857" fmla="*/ 2334785 h 2740130"/>
              <a:gd name="connsiteX858" fmla="*/ 2688930 w 8705169"/>
              <a:gd name="connsiteY858" fmla="*/ 2318572 h 2740130"/>
              <a:gd name="connsiteX859" fmla="*/ 2669586 w 8705169"/>
              <a:gd name="connsiteY859" fmla="*/ 2350999 h 2740130"/>
              <a:gd name="connsiteX860" fmla="*/ 2630896 w 8705169"/>
              <a:gd name="connsiteY860" fmla="*/ 2350999 h 2740130"/>
              <a:gd name="connsiteX861" fmla="*/ 2592206 w 8705169"/>
              <a:gd name="connsiteY861" fmla="*/ 2334785 h 2740130"/>
              <a:gd name="connsiteX862" fmla="*/ 2572861 w 8705169"/>
              <a:gd name="connsiteY862" fmla="*/ 2318572 h 2740130"/>
              <a:gd name="connsiteX863" fmla="*/ 2553517 w 8705169"/>
              <a:gd name="connsiteY863" fmla="*/ 2286144 h 2740130"/>
              <a:gd name="connsiteX864" fmla="*/ 2534172 w 8705169"/>
              <a:gd name="connsiteY864" fmla="*/ 2302358 h 2740130"/>
              <a:gd name="connsiteX865" fmla="*/ 2534172 w 8705169"/>
              <a:gd name="connsiteY865" fmla="*/ 2318572 h 2740130"/>
              <a:gd name="connsiteX866" fmla="*/ 2495482 w 8705169"/>
              <a:gd name="connsiteY866" fmla="*/ 2286144 h 2740130"/>
              <a:gd name="connsiteX867" fmla="*/ 2534172 w 8705169"/>
              <a:gd name="connsiteY867" fmla="*/ 2286144 h 2740130"/>
              <a:gd name="connsiteX868" fmla="*/ 2553517 w 8705169"/>
              <a:gd name="connsiteY868" fmla="*/ 2253717 h 2740130"/>
              <a:gd name="connsiteX869" fmla="*/ 2514827 w 8705169"/>
              <a:gd name="connsiteY869" fmla="*/ 2253717 h 2740130"/>
              <a:gd name="connsiteX870" fmla="*/ 2514827 w 8705169"/>
              <a:gd name="connsiteY870" fmla="*/ 2237503 h 2740130"/>
              <a:gd name="connsiteX871" fmla="*/ 2476137 w 8705169"/>
              <a:gd name="connsiteY871" fmla="*/ 2205075 h 2740130"/>
              <a:gd name="connsiteX872" fmla="*/ 2495482 w 8705169"/>
              <a:gd name="connsiteY872" fmla="*/ 2188861 h 2740130"/>
              <a:gd name="connsiteX873" fmla="*/ 2553517 w 8705169"/>
              <a:gd name="connsiteY873" fmla="*/ 2205075 h 2740130"/>
              <a:gd name="connsiteX874" fmla="*/ 2514827 w 8705169"/>
              <a:gd name="connsiteY874" fmla="*/ 2205075 h 2740130"/>
              <a:gd name="connsiteX875" fmla="*/ 2534172 w 8705169"/>
              <a:gd name="connsiteY875" fmla="*/ 2221289 h 2740130"/>
              <a:gd name="connsiteX876" fmla="*/ 2592206 w 8705169"/>
              <a:gd name="connsiteY876" fmla="*/ 2205075 h 2740130"/>
              <a:gd name="connsiteX877" fmla="*/ 2592206 w 8705169"/>
              <a:gd name="connsiteY877" fmla="*/ 2172648 h 2740130"/>
              <a:gd name="connsiteX878" fmla="*/ 2553517 w 8705169"/>
              <a:gd name="connsiteY878" fmla="*/ 2172648 h 2740130"/>
              <a:gd name="connsiteX879" fmla="*/ 2514827 w 8705169"/>
              <a:gd name="connsiteY879" fmla="*/ 2140220 h 2740130"/>
              <a:gd name="connsiteX880" fmla="*/ 2514827 w 8705169"/>
              <a:gd name="connsiteY880" fmla="*/ 2124006 h 2740130"/>
              <a:gd name="connsiteX881" fmla="*/ 2476137 w 8705169"/>
              <a:gd name="connsiteY881" fmla="*/ 2107792 h 2740130"/>
              <a:gd name="connsiteX882" fmla="*/ 2437448 w 8705169"/>
              <a:gd name="connsiteY882" fmla="*/ 2124006 h 2740130"/>
              <a:gd name="connsiteX883" fmla="*/ 2495482 w 8705169"/>
              <a:gd name="connsiteY883" fmla="*/ 2124006 h 2740130"/>
              <a:gd name="connsiteX884" fmla="*/ 2514827 w 8705169"/>
              <a:gd name="connsiteY884" fmla="*/ 2172648 h 2740130"/>
              <a:gd name="connsiteX885" fmla="*/ 2476137 w 8705169"/>
              <a:gd name="connsiteY885" fmla="*/ 2156434 h 2740130"/>
              <a:gd name="connsiteX886" fmla="*/ 2418103 w 8705169"/>
              <a:gd name="connsiteY886" fmla="*/ 2124006 h 2740130"/>
              <a:gd name="connsiteX887" fmla="*/ 2398758 w 8705169"/>
              <a:gd name="connsiteY887" fmla="*/ 2124006 h 2740130"/>
              <a:gd name="connsiteX888" fmla="*/ 2437448 w 8705169"/>
              <a:gd name="connsiteY888" fmla="*/ 2172648 h 2740130"/>
              <a:gd name="connsiteX889" fmla="*/ 2418103 w 8705169"/>
              <a:gd name="connsiteY889" fmla="*/ 2188861 h 2740130"/>
              <a:gd name="connsiteX890" fmla="*/ 2379413 w 8705169"/>
              <a:gd name="connsiteY890" fmla="*/ 2188861 h 2740130"/>
              <a:gd name="connsiteX891" fmla="*/ 2456793 w 8705169"/>
              <a:gd name="connsiteY891" fmla="*/ 2188861 h 2740130"/>
              <a:gd name="connsiteX892" fmla="*/ 2437448 w 8705169"/>
              <a:gd name="connsiteY892" fmla="*/ 2205075 h 2740130"/>
              <a:gd name="connsiteX893" fmla="*/ 2476137 w 8705169"/>
              <a:gd name="connsiteY893" fmla="*/ 2253717 h 2740130"/>
              <a:gd name="connsiteX894" fmla="*/ 2456793 w 8705169"/>
              <a:gd name="connsiteY894" fmla="*/ 2269930 h 2740130"/>
              <a:gd name="connsiteX895" fmla="*/ 2437448 w 8705169"/>
              <a:gd name="connsiteY895" fmla="*/ 2318572 h 2740130"/>
              <a:gd name="connsiteX896" fmla="*/ 2418103 w 8705169"/>
              <a:gd name="connsiteY896" fmla="*/ 2318572 h 2740130"/>
              <a:gd name="connsiteX897" fmla="*/ 2437448 w 8705169"/>
              <a:gd name="connsiteY897" fmla="*/ 2286144 h 2740130"/>
              <a:gd name="connsiteX898" fmla="*/ 2418103 w 8705169"/>
              <a:gd name="connsiteY898" fmla="*/ 2269930 h 2740130"/>
              <a:gd name="connsiteX899" fmla="*/ 2379413 w 8705169"/>
              <a:gd name="connsiteY899" fmla="*/ 2269930 h 2740130"/>
              <a:gd name="connsiteX900" fmla="*/ 2379413 w 8705169"/>
              <a:gd name="connsiteY900" fmla="*/ 2237503 h 2740130"/>
              <a:gd name="connsiteX901" fmla="*/ 2340723 w 8705169"/>
              <a:gd name="connsiteY901" fmla="*/ 2221289 h 2740130"/>
              <a:gd name="connsiteX902" fmla="*/ 2360068 w 8705169"/>
              <a:gd name="connsiteY902" fmla="*/ 2221289 h 2740130"/>
              <a:gd name="connsiteX903" fmla="*/ 2379413 w 8705169"/>
              <a:gd name="connsiteY903" fmla="*/ 2205075 h 2740130"/>
              <a:gd name="connsiteX904" fmla="*/ 2360068 w 8705169"/>
              <a:gd name="connsiteY904" fmla="*/ 2188861 h 2740130"/>
              <a:gd name="connsiteX905" fmla="*/ 2263344 w 8705169"/>
              <a:gd name="connsiteY905" fmla="*/ 2188861 h 2740130"/>
              <a:gd name="connsiteX906" fmla="*/ 2185965 w 8705169"/>
              <a:gd name="connsiteY906" fmla="*/ 2221289 h 2740130"/>
              <a:gd name="connsiteX907" fmla="*/ 2185965 w 8705169"/>
              <a:gd name="connsiteY907" fmla="*/ 2237503 h 2740130"/>
              <a:gd name="connsiteX908" fmla="*/ 2166620 w 8705169"/>
              <a:gd name="connsiteY908" fmla="*/ 2253717 h 2740130"/>
              <a:gd name="connsiteX909" fmla="*/ 2185965 w 8705169"/>
              <a:gd name="connsiteY909" fmla="*/ 2253717 h 2740130"/>
              <a:gd name="connsiteX910" fmla="*/ 2282689 w 8705169"/>
              <a:gd name="connsiteY910" fmla="*/ 2253717 h 2740130"/>
              <a:gd name="connsiteX911" fmla="*/ 2282689 w 8705169"/>
              <a:gd name="connsiteY911" fmla="*/ 2269930 h 2740130"/>
              <a:gd name="connsiteX912" fmla="*/ 2243999 w 8705169"/>
              <a:gd name="connsiteY912" fmla="*/ 2269930 h 2740130"/>
              <a:gd name="connsiteX913" fmla="*/ 2166620 w 8705169"/>
              <a:gd name="connsiteY913" fmla="*/ 2269930 h 2740130"/>
              <a:gd name="connsiteX914" fmla="*/ 2127931 w 8705169"/>
              <a:gd name="connsiteY914" fmla="*/ 2253717 h 2740130"/>
              <a:gd name="connsiteX915" fmla="*/ 2147275 w 8705169"/>
              <a:gd name="connsiteY915" fmla="*/ 2237503 h 2740130"/>
              <a:gd name="connsiteX916" fmla="*/ 2147275 w 8705169"/>
              <a:gd name="connsiteY916" fmla="*/ 2253717 h 2740130"/>
              <a:gd name="connsiteX917" fmla="*/ 2166620 w 8705169"/>
              <a:gd name="connsiteY917" fmla="*/ 2237503 h 2740130"/>
              <a:gd name="connsiteX918" fmla="*/ 2166620 w 8705169"/>
              <a:gd name="connsiteY918" fmla="*/ 2221289 h 2740130"/>
              <a:gd name="connsiteX919" fmla="*/ 2108586 w 8705169"/>
              <a:gd name="connsiteY919" fmla="*/ 2221289 h 2740130"/>
              <a:gd name="connsiteX920" fmla="*/ 2127931 w 8705169"/>
              <a:gd name="connsiteY920" fmla="*/ 2237503 h 2740130"/>
              <a:gd name="connsiteX921" fmla="*/ 2127931 w 8705169"/>
              <a:gd name="connsiteY921" fmla="*/ 2253717 h 2740130"/>
              <a:gd name="connsiteX922" fmla="*/ 2089241 w 8705169"/>
              <a:gd name="connsiteY922" fmla="*/ 2253717 h 2740130"/>
              <a:gd name="connsiteX923" fmla="*/ 2108586 w 8705169"/>
              <a:gd name="connsiteY923" fmla="*/ 2286144 h 2740130"/>
              <a:gd name="connsiteX924" fmla="*/ 2127931 w 8705169"/>
              <a:gd name="connsiteY924" fmla="*/ 2302358 h 2740130"/>
              <a:gd name="connsiteX925" fmla="*/ 2089241 w 8705169"/>
              <a:gd name="connsiteY925" fmla="*/ 2318572 h 2740130"/>
              <a:gd name="connsiteX926" fmla="*/ 2050551 w 8705169"/>
              <a:gd name="connsiteY926" fmla="*/ 2269930 h 2740130"/>
              <a:gd name="connsiteX927" fmla="*/ 2011861 w 8705169"/>
              <a:gd name="connsiteY927" fmla="*/ 2286144 h 2740130"/>
              <a:gd name="connsiteX928" fmla="*/ 1934482 w 8705169"/>
              <a:gd name="connsiteY928" fmla="*/ 2237503 h 2740130"/>
              <a:gd name="connsiteX929" fmla="*/ 1934482 w 8705169"/>
              <a:gd name="connsiteY929" fmla="*/ 2221289 h 2740130"/>
              <a:gd name="connsiteX930" fmla="*/ 1895793 w 8705169"/>
              <a:gd name="connsiteY930" fmla="*/ 2188861 h 2740130"/>
              <a:gd name="connsiteX931" fmla="*/ 1915137 w 8705169"/>
              <a:gd name="connsiteY931" fmla="*/ 2172648 h 2740130"/>
              <a:gd name="connsiteX932" fmla="*/ 1895793 w 8705169"/>
              <a:gd name="connsiteY932" fmla="*/ 2156434 h 2740130"/>
              <a:gd name="connsiteX933" fmla="*/ 1915137 w 8705169"/>
              <a:gd name="connsiteY933" fmla="*/ 2140220 h 2740130"/>
              <a:gd name="connsiteX934" fmla="*/ 1915137 w 8705169"/>
              <a:gd name="connsiteY934" fmla="*/ 2107792 h 2740130"/>
              <a:gd name="connsiteX935" fmla="*/ 1953827 w 8705169"/>
              <a:gd name="connsiteY935" fmla="*/ 2107792 h 2740130"/>
              <a:gd name="connsiteX936" fmla="*/ 1953827 w 8705169"/>
              <a:gd name="connsiteY936" fmla="*/ 2124006 h 2740130"/>
              <a:gd name="connsiteX937" fmla="*/ 1973172 w 8705169"/>
              <a:gd name="connsiteY937" fmla="*/ 2124006 h 2740130"/>
              <a:gd name="connsiteX938" fmla="*/ 1973172 w 8705169"/>
              <a:gd name="connsiteY938" fmla="*/ 2091579 h 2740130"/>
              <a:gd name="connsiteX939" fmla="*/ 1934482 w 8705169"/>
              <a:gd name="connsiteY939" fmla="*/ 2091579 h 2740130"/>
              <a:gd name="connsiteX940" fmla="*/ 1915137 w 8705169"/>
              <a:gd name="connsiteY940" fmla="*/ 2107792 h 2740130"/>
              <a:gd name="connsiteX941" fmla="*/ 1876448 w 8705169"/>
              <a:gd name="connsiteY941" fmla="*/ 2091579 h 2740130"/>
              <a:gd name="connsiteX942" fmla="*/ 1876448 w 8705169"/>
              <a:gd name="connsiteY942" fmla="*/ 2107792 h 2740130"/>
              <a:gd name="connsiteX943" fmla="*/ 1837758 w 8705169"/>
              <a:gd name="connsiteY943" fmla="*/ 2107792 h 2740130"/>
              <a:gd name="connsiteX944" fmla="*/ 1818413 w 8705169"/>
              <a:gd name="connsiteY944" fmla="*/ 2124006 h 2740130"/>
              <a:gd name="connsiteX945" fmla="*/ 1837758 w 8705169"/>
              <a:gd name="connsiteY945" fmla="*/ 2140220 h 2740130"/>
              <a:gd name="connsiteX946" fmla="*/ 1876448 w 8705169"/>
              <a:gd name="connsiteY946" fmla="*/ 2156434 h 2740130"/>
              <a:gd name="connsiteX947" fmla="*/ 1876448 w 8705169"/>
              <a:gd name="connsiteY947" fmla="*/ 2188861 h 2740130"/>
              <a:gd name="connsiteX948" fmla="*/ 1857103 w 8705169"/>
              <a:gd name="connsiteY948" fmla="*/ 2205075 h 2740130"/>
              <a:gd name="connsiteX949" fmla="*/ 1779724 w 8705169"/>
              <a:gd name="connsiteY949" fmla="*/ 2172648 h 2740130"/>
              <a:gd name="connsiteX950" fmla="*/ 1741034 w 8705169"/>
              <a:gd name="connsiteY950" fmla="*/ 2188861 h 2740130"/>
              <a:gd name="connsiteX951" fmla="*/ 1779724 w 8705169"/>
              <a:gd name="connsiteY951" fmla="*/ 2188861 h 2740130"/>
              <a:gd name="connsiteX952" fmla="*/ 1818413 w 8705169"/>
              <a:gd name="connsiteY952" fmla="*/ 2205075 h 2740130"/>
              <a:gd name="connsiteX953" fmla="*/ 1760379 w 8705169"/>
              <a:gd name="connsiteY953" fmla="*/ 2221289 h 2740130"/>
              <a:gd name="connsiteX954" fmla="*/ 1721689 w 8705169"/>
              <a:gd name="connsiteY954" fmla="*/ 2237503 h 2740130"/>
              <a:gd name="connsiteX955" fmla="*/ 1663655 w 8705169"/>
              <a:gd name="connsiteY955" fmla="*/ 2253717 h 2740130"/>
              <a:gd name="connsiteX956" fmla="*/ 1702344 w 8705169"/>
              <a:gd name="connsiteY956" fmla="*/ 2286144 h 2740130"/>
              <a:gd name="connsiteX957" fmla="*/ 1721689 w 8705169"/>
              <a:gd name="connsiteY957" fmla="*/ 2286144 h 2740130"/>
              <a:gd name="connsiteX958" fmla="*/ 1779724 w 8705169"/>
              <a:gd name="connsiteY958" fmla="*/ 2334785 h 2740130"/>
              <a:gd name="connsiteX959" fmla="*/ 1760379 w 8705169"/>
              <a:gd name="connsiteY959" fmla="*/ 2334785 h 2740130"/>
              <a:gd name="connsiteX960" fmla="*/ 1741034 w 8705169"/>
              <a:gd name="connsiteY960" fmla="*/ 2383427 h 2740130"/>
              <a:gd name="connsiteX961" fmla="*/ 1644310 w 8705169"/>
              <a:gd name="connsiteY961" fmla="*/ 2334785 h 2740130"/>
              <a:gd name="connsiteX962" fmla="*/ 1663655 w 8705169"/>
              <a:gd name="connsiteY962" fmla="*/ 2318572 h 2740130"/>
              <a:gd name="connsiteX963" fmla="*/ 1624965 w 8705169"/>
              <a:gd name="connsiteY963" fmla="*/ 2286144 h 2740130"/>
              <a:gd name="connsiteX964" fmla="*/ 1663655 w 8705169"/>
              <a:gd name="connsiteY964" fmla="*/ 2269930 h 2740130"/>
              <a:gd name="connsiteX965" fmla="*/ 1644310 w 8705169"/>
              <a:gd name="connsiteY965" fmla="*/ 2269930 h 2740130"/>
              <a:gd name="connsiteX966" fmla="*/ 1605620 w 8705169"/>
              <a:gd name="connsiteY966" fmla="*/ 2253717 h 2740130"/>
              <a:gd name="connsiteX967" fmla="*/ 1663655 w 8705169"/>
              <a:gd name="connsiteY967" fmla="*/ 2237503 h 2740130"/>
              <a:gd name="connsiteX968" fmla="*/ 1644310 w 8705169"/>
              <a:gd name="connsiteY968" fmla="*/ 2237503 h 2740130"/>
              <a:gd name="connsiteX969" fmla="*/ 1624965 w 8705169"/>
              <a:gd name="connsiteY969" fmla="*/ 2221289 h 2740130"/>
              <a:gd name="connsiteX970" fmla="*/ 1644310 w 8705169"/>
              <a:gd name="connsiteY970" fmla="*/ 2205075 h 2740130"/>
              <a:gd name="connsiteX971" fmla="*/ 1624965 w 8705169"/>
              <a:gd name="connsiteY971" fmla="*/ 2188861 h 2740130"/>
              <a:gd name="connsiteX972" fmla="*/ 1566931 w 8705169"/>
              <a:gd name="connsiteY972" fmla="*/ 2188861 h 2740130"/>
              <a:gd name="connsiteX973" fmla="*/ 1566931 w 8705169"/>
              <a:gd name="connsiteY973" fmla="*/ 2172648 h 2740130"/>
              <a:gd name="connsiteX974" fmla="*/ 1528241 w 8705169"/>
              <a:gd name="connsiteY974" fmla="*/ 2172648 h 2740130"/>
              <a:gd name="connsiteX975" fmla="*/ 1547586 w 8705169"/>
              <a:gd name="connsiteY975" fmla="*/ 2124006 h 2740130"/>
              <a:gd name="connsiteX976" fmla="*/ 1528241 w 8705169"/>
              <a:gd name="connsiteY976" fmla="*/ 2140220 h 2740130"/>
              <a:gd name="connsiteX977" fmla="*/ 1470207 w 8705169"/>
              <a:gd name="connsiteY977" fmla="*/ 2124006 h 2740130"/>
              <a:gd name="connsiteX978" fmla="*/ 1450862 w 8705169"/>
              <a:gd name="connsiteY978" fmla="*/ 2107792 h 2740130"/>
              <a:gd name="connsiteX979" fmla="*/ 1431517 w 8705169"/>
              <a:gd name="connsiteY979" fmla="*/ 2075365 h 2740130"/>
              <a:gd name="connsiteX980" fmla="*/ 1412172 w 8705169"/>
              <a:gd name="connsiteY980" fmla="*/ 2107792 h 2740130"/>
              <a:gd name="connsiteX981" fmla="*/ 1431517 w 8705169"/>
              <a:gd name="connsiteY981" fmla="*/ 2124006 h 2740130"/>
              <a:gd name="connsiteX982" fmla="*/ 1450862 w 8705169"/>
              <a:gd name="connsiteY982" fmla="*/ 2140220 h 2740130"/>
              <a:gd name="connsiteX983" fmla="*/ 1450862 w 8705169"/>
              <a:gd name="connsiteY983" fmla="*/ 2156434 h 2740130"/>
              <a:gd name="connsiteX984" fmla="*/ 1412172 w 8705169"/>
              <a:gd name="connsiteY984" fmla="*/ 2140220 h 2740130"/>
              <a:gd name="connsiteX985" fmla="*/ 1392827 w 8705169"/>
              <a:gd name="connsiteY985" fmla="*/ 2140220 h 2740130"/>
              <a:gd name="connsiteX986" fmla="*/ 1392827 w 8705169"/>
              <a:gd name="connsiteY986" fmla="*/ 2107792 h 2740130"/>
              <a:gd name="connsiteX987" fmla="*/ 1392827 w 8705169"/>
              <a:gd name="connsiteY987" fmla="*/ 2091579 h 2740130"/>
              <a:gd name="connsiteX988" fmla="*/ 1354138 w 8705169"/>
              <a:gd name="connsiteY988" fmla="*/ 2091579 h 2740130"/>
              <a:gd name="connsiteX989" fmla="*/ 1354138 w 8705169"/>
              <a:gd name="connsiteY989" fmla="*/ 2042937 h 2740130"/>
              <a:gd name="connsiteX990" fmla="*/ 1315448 w 8705169"/>
              <a:gd name="connsiteY990" fmla="*/ 2075365 h 2740130"/>
              <a:gd name="connsiteX991" fmla="*/ 1334793 w 8705169"/>
              <a:gd name="connsiteY991" fmla="*/ 2107792 h 2740130"/>
              <a:gd name="connsiteX992" fmla="*/ 1276758 w 8705169"/>
              <a:gd name="connsiteY992" fmla="*/ 2140220 h 2740130"/>
              <a:gd name="connsiteX993" fmla="*/ 1315448 w 8705169"/>
              <a:gd name="connsiteY993" fmla="*/ 2156434 h 2740130"/>
              <a:gd name="connsiteX994" fmla="*/ 1354138 w 8705169"/>
              <a:gd name="connsiteY994" fmla="*/ 2156434 h 2740130"/>
              <a:gd name="connsiteX995" fmla="*/ 1296103 w 8705169"/>
              <a:gd name="connsiteY995" fmla="*/ 2140220 h 2740130"/>
              <a:gd name="connsiteX996" fmla="*/ 1296103 w 8705169"/>
              <a:gd name="connsiteY996" fmla="*/ 2124006 h 2740130"/>
              <a:gd name="connsiteX997" fmla="*/ 1315448 w 8705169"/>
              <a:gd name="connsiteY997" fmla="*/ 2140220 h 2740130"/>
              <a:gd name="connsiteX998" fmla="*/ 1354138 w 8705169"/>
              <a:gd name="connsiteY998" fmla="*/ 2140220 h 2740130"/>
              <a:gd name="connsiteX999" fmla="*/ 1354138 w 8705169"/>
              <a:gd name="connsiteY999" fmla="*/ 2172648 h 2740130"/>
              <a:gd name="connsiteX1000" fmla="*/ 1373483 w 8705169"/>
              <a:gd name="connsiteY1000" fmla="*/ 2156434 h 2740130"/>
              <a:gd name="connsiteX1001" fmla="*/ 1354138 w 8705169"/>
              <a:gd name="connsiteY1001" fmla="*/ 2188861 h 2740130"/>
              <a:gd name="connsiteX1002" fmla="*/ 1373483 w 8705169"/>
              <a:gd name="connsiteY1002" fmla="*/ 2221289 h 2740130"/>
              <a:gd name="connsiteX1003" fmla="*/ 1334793 w 8705169"/>
              <a:gd name="connsiteY1003" fmla="*/ 2221289 h 2740130"/>
              <a:gd name="connsiteX1004" fmla="*/ 1354138 w 8705169"/>
              <a:gd name="connsiteY1004" fmla="*/ 2205075 h 2740130"/>
              <a:gd name="connsiteX1005" fmla="*/ 1257414 w 8705169"/>
              <a:gd name="connsiteY1005" fmla="*/ 2172648 h 2740130"/>
              <a:gd name="connsiteX1006" fmla="*/ 1238069 w 8705169"/>
              <a:gd name="connsiteY1006" fmla="*/ 2188861 h 2740130"/>
              <a:gd name="connsiteX1007" fmla="*/ 1199379 w 8705169"/>
              <a:gd name="connsiteY1007" fmla="*/ 2221289 h 2740130"/>
              <a:gd name="connsiteX1008" fmla="*/ 1199379 w 8705169"/>
              <a:gd name="connsiteY1008" fmla="*/ 2237503 h 2740130"/>
              <a:gd name="connsiteX1009" fmla="*/ 1180034 w 8705169"/>
              <a:gd name="connsiteY1009" fmla="*/ 2237503 h 2740130"/>
              <a:gd name="connsiteX1010" fmla="*/ 1218724 w 8705169"/>
              <a:gd name="connsiteY1010" fmla="*/ 2188861 h 2740130"/>
              <a:gd name="connsiteX1011" fmla="*/ 1199379 w 8705169"/>
              <a:gd name="connsiteY1011" fmla="*/ 2156434 h 2740130"/>
              <a:gd name="connsiteX1012" fmla="*/ 1188095 w 8705169"/>
              <a:gd name="connsiteY1012" fmla="*/ 2157785 h 2740130"/>
              <a:gd name="connsiteX1013" fmla="*/ 1192125 w 8705169"/>
              <a:gd name="connsiteY1013" fmla="*/ 2150354 h 2740130"/>
              <a:gd name="connsiteX1014" fmla="*/ 1218724 w 8705169"/>
              <a:gd name="connsiteY1014" fmla="*/ 2140220 h 2740130"/>
              <a:gd name="connsiteX1015" fmla="*/ 1199379 w 8705169"/>
              <a:gd name="connsiteY1015" fmla="*/ 2124006 h 2740130"/>
              <a:gd name="connsiteX1016" fmla="*/ 1122000 w 8705169"/>
              <a:gd name="connsiteY1016" fmla="*/ 2156434 h 2740130"/>
              <a:gd name="connsiteX1017" fmla="*/ 1102655 w 8705169"/>
              <a:gd name="connsiteY1017" fmla="*/ 2156434 h 2740130"/>
              <a:gd name="connsiteX1018" fmla="*/ 1199379 w 8705169"/>
              <a:gd name="connsiteY1018" fmla="*/ 2091579 h 2740130"/>
              <a:gd name="connsiteX1019" fmla="*/ 1180034 w 8705169"/>
              <a:gd name="connsiteY1019" fmla="*/ 2059151 h 2740130"/>
              <a:gd name="connsiteX1020" fmla="*/ 1218724 w 8705169"/>
              <a:gd name="connsiteY1020" fmla="*/ 2059151 h 2740130"/>
              <a:gd name="connsiteX1021" fmla="*/ 1238069 w 8705169"/>
              <a:gd name="connsiteY1021" fmla="*/ 2042937 h 2740130"/>
              <a:gd name="connsiteX1022" fmla="*/ 1218724 w 8705169"/>
              <a:gd name="connsiteY1022" fmla="*/ 2026724 h 2740130"/>
              <a:gd name="connsiteX1023" fmla="*/ 1238069 w 8705169"/>
              <a:gd name="connsiteY1023" fmla="*/ 2010510 h 2740130"/>
              <a:gd name="connsiteX1024" fmla="*/ 1218724 w 8705169"/>
              <a:gd name="connsiteY1024" fmla="*/ 1994296 h 2740130"/>
              <a:gd name="connsiteX1025" fmla="*/ 1218724 w 8705169"/>
              <a:gd name="connsiteY1025" fmla="*/ 2010510 h 2740130"/>
              <a:gd name="connsiteX1026" fmla="*/ 1199379 w 8705169"/>
              <a:gd name="connsiteY1026" fmla="*/ 2010510 h 2740130"/>
              <a:gd name="connsiteX1027" fmla="*/ 1180034 w 8705169"/>
              <a:gd name="connsiteY1027" fmla="*/ 2026724 h 2740130"/>
              <a:gd name="connsiteX1028" fmla="*/ 1172917 w 8705169"/>
              <a:gd name="connsiteY1028" fmla="*/ 2040643 h 2740130"/>
              <a:gd name="connsiteX1029" fmla="*/ 1148599 w 8705169"/>
              <a:gd name="connsiteY1029" fmla="*/ 2032804 h 2740130"/>
              <a:gd name="connsiteX1030" fmla="*/ 1160690 w 8705169"/>
              <a:gd name="connsiteY1030" fmla="*/ 2010510 h 2740130"/>
              <a:gd name="connsiteX1031" fmla="*/ 1122000 w 8705169"/>
              <a:gd name="connsiteY1031" fmla="*/ 2026724 h 2740130"/>
              <a:gd name="connsiteX1032" fmla="*/ 1102655 w 8705169"/>
              <a:gd name="connsiteY1032" fmla="*/ 2010510 h 2740130"/>
              <a:gd name="connsiteX1033" fmla="*/ 1102655 w 8705169"/>
              <a:gd name="connsiteY1033" fmla="*/ 1994296 h 2740130"/>
              <a:gd name="connsiteX1034" fmla="*/ 1141345 w 8705169"/>
              <a:gd name="connsiteY1034" fmla="*/ 1945655 h 2740130"/>
              <a:gd name="connsiteX1035" fmla="*/ 1102655 w 8705169"/>
              <a:gd name="connsiteY1035" fmla="*/ 1961868 h 2740130"/>
              <a:gd name="connsiteX1036" fmla="*/ 1063965 w 8705169"/>
              <a:gd name="connsiteY1036" fmla="*/ 1945655 h 2740130"/>
              <a:gd name="connsiteX1037" fmla="*/ 1025276 w 8705169"/>
              <a:gd name="connsiteY1037" fmla="*/ 1929441 h 2740130"/>
              <a:gd name="connsiteX1038" fmla="*/ 967241 w 8705169"/>
              <a:gd name="connsiteY1038" fmla="*/ 1929441 h 2740130"/>
              <a:gd name="connsiteX1039" fmla="*/ 1005931 w 8705169"/>
              <a:gd name="connsiteY1039" fmla="*/ 1945655 h 2740130"/>
              <a:gd name="connsiteX1040" fmla="*/ 967241 w 8705169"/>
              <a:gd name="connsiteY1040" fmla="*/ 1945655 h 2740130"/>
              <a:gd name="connsiteX1041" fmla="*/ 947897 w 8705169"/>
              <a:gd name="connsiteY1041" fmla="*/ 1961868 h 2740130"/>
              <a:gd name="connsiteX1042" fmla="*/ 947897 w 8705169"/>
              <a:gd name="connsiteY1042" fmla="*/ 2010510 h 2740130"/>
              <a:gd name="connsiteX1043" fmla="*/ 909207 w 8705169"/>
              <a:gd name="connsiteY1043" fmla="*/ 1994296 h 2740130"/>
              <a:gd name="connsiteX1044" fmla="*/ 889862 w 8705169"/>
              <a:gd name="connsiteY1044" fmla="*/ 2010510 h 2740130"/>
              <a:gd name="connsiteX1045" fmla="*/ 889862 w 8705169"/>
              <a:gd name="connsiteY1045" fmla="*/ 2026724 h 2740130"/>
              <a:gd name="connsiteX1046" fmla="*/ 909207 w 8705169"/>
              <a:gd name="connsiteY1046" fmla="*/ 2026724 h 2740130"/>
              <a:gd name="connsiteX1047" fmla="*/ 909207 w 8705169"/>
              <a:gd name="connsiteY1047" fmla="*/ 2042937 h 2740130"/>
              <a:gd name="connsiteX1048" fmla="*/ 928552 w 8705169"/>
              <a:gd name="connsiteY1048" fmla="*/ 2059151 h 2740130"/>
              <a:gd name="connsiteX1049" fmla="*/ 909207 w 8705169"/>
              <a:gd name="connsiteY1049" fmla="*/ 2075365 h 2740130"/>
              <a:gd name="connsiteX1050" fmla="*/ 870517 w 8705169"/>
              <a:gd name="connsiteY1050" fmla="*/ 2075365 h 2740130"/>
              <a:gd name="connsiteX1051" fmla="*/ 812483 w 8705169"/>
              <a:gd name="connsiteY1051" fmla="*/ 2042937 h 2740130"/>
              <a:gd name="connsiteX1052" fmla="*/ 831828 w 8705169"/>
              <a:gd name="connsiteY1052" fmla="*/ 2026724 h 2740130"/>
              <a:gd name="connsiteX1053" fmla="*/ 870517 w 8705169"/>
              <a:gd name="connsiteY1053" fmla="*/ 2010510 h 2740130"/>
              <a:gd name="connsiteX1054" fmla="*/ 831828 w 8705169"/>
              <a:gd name="connsiteY1054" fmla="*/ 2026724 h 2740130"/>
              <a:gd name="connsiteX1055" fmla="*/ 812483 w 8705169"/>
              <a:gd name="connsiteY1055" fmla="*/ 2010510 h 2740130"/>
              <a:gd name="connsiteX1056" fmla="*/ 812483 w 8705169"/>
              <a:gd name="connsiteY1056" fmla="*/ 2042937 h 2740130"/>
              <a:gd name="connsiteX1057" fmla="*/ 773793 w 8705169"/>
              <a:gd name="connsiteY1057" fmla="*/ 2010510 h 2740130"/>
              <a:gd name="connsiteX1058" fmla="*/ 735103 w 8705169"/>
              <a:gd name="connsiteY1058" fmla="*/ 2042937 h 2740130"/>
              <a:gd name="connsiteX1059" fmla="*/ 754448 w 8705169"/>
              <a:gd name="connsiteY1059" fmla="*/ 2091579 h 2740130"/>
              <a:gd name="connsiteX1060" fmla="*/ 696414 w 8705169"/>
              <a:gd name="connsiteY1060" fmla="*/ 2091579 h 2740130"/>
              <a:gd name="connsiteX1061" fmla="*/ 696414 w 8705169"/>
              <a:gd name="connsiteY1061" fmla="*/ 2124006 h 2740130"/>
              <a:gd name="connsiteX1062" fmla="*/ 657724 w 8705169"/>
              <a:gd name="connsiteY1062" fmla="*/ 2059151 h 2740130"/>
              <a:gd name="connsiteX1063" fmla="*/ 657724 w 8705169"/>
              <a:gd name="connsiteY1063" fmla="*/ 2042937 h 2740130"/>
              <a:gd name="connsiteX1064" fmla="*/ 638379 w 8705169"/>
              <a:gd name="connsiteY1064" fmla="*/ 2042937 h 2740130"/>
              <a:gd name="connsiteX1065" fmla="*/ 619035 w 8705169"/>
              <a:gd name="connsiteY1065" fmla="*/ 2026724 h 2740130"/>
              <a:gd name="connsiteX1066" fmla="*/ 599690 w 8705169"/>
              <a:gd name="connsiteY1066" fmla="*/ 2042937 h 2740130"/>
              <a:gd name="connsiteX1067" fmla="*/ 580345 w 8705169"/>
              <a:gd name="connsiteY1067" fmla="*/ 2042937 h 2740130"/>
              <a:gd name="connsiteX1068" fmla="*/ 561000 w 8705169"/>
              <a:gd name="connsiteY1068" fmla="*/ 2059151 h 2740130"/>
              <a:gd name="connsiteX1069" fmla="*/ 599690 w 8705169"/>
              <a:gd name="connsiteY1069" fmla="*/ 2059151 h 2740130"/>
              <a:gd name="connsiteX1070" fmla="*/ 561000 w 8705169"/>
              <a:gd name="connsiteY1070" fmla="*/ 2091579 h 2740130"/>
              <a:gd name="connsiteX1071" fmla="*/ 522310 w 8705169"/>
              <a:gd name="connsiteY1071" fmla="*/ 2091579 h 2740130"/>
              <a:gd name="connsiteX1072" fmla="*/ 502966 w 8705169"/>
              <a:gd name="connsiteY1072" fmla="*/ 2107792 h 2740130"/>
              <a:gd name="connsiteX1073" fmla="*/ 483621 w 8705169"/>
              <a:gd name="connsiteY1073" fmla="*/ 2075365 h 2740130"/>
              <a:gd name="connsiteX1074" fmla="*/ 483621 w 8705169"/>
              <a:gd name="connsiteY1074" fmla="*/ 2091579 h 2740130"/>
              <a:gd name="connsiteX1075" fmla="*/ 464276 w 8705169"/>
              <a:gd name="connsiteY1075" fmla="*/ 2075365 h 2740130"/>
              <a:gd name="connsiteX1076" fmla="*/ 464276 w 8705169"/>
              <a:gd name="connsiteY1076" fmla="*/ 2091579 h 2740130"/>
              <a:gd name="connsiteX1077" fmla="*/ 483621 w 8705169"/>
              <a:gd name="connsiteY1077" fmla="*/ 2107792 h 2740130"/>
              <a:gd name="connsiteX1078" fmla="*/ 483621 w 8705169"/>
              <a:gd name="connsiteY1078" fmla="*/ 2140220 h 2740130"/>
              <a:gd name="connsiteX1079" fmla="*/ 444931 w 8705169"/>
              <a:gd name="connsiteY1079" fmla="*/ 2156434 h 2740130"/>
              <a:gd name="connsiteX1080" fmla="*/ 483621 w 8705169"/>
              <a:gd name="connsiteY1080" fmla="*/ 2172648 h 2740130"/>
              <a:gd name="connsiteX1081" fmla="*/ 425586 w 8705169"/>
              <a:gd name="connsiteY1081" fmla="*/ 2172648 h 2740130"/>
              <a:gd name="connsiteX1082" fmla="*/ 464276 w 8705169"/>
              <a:gd name="connsiteY1082" fmla="*/ 2140220 h 2740130"/>
              <a:gd name="connsiteX1083" fmla="*/ 464276 w 8705169"/>
              <a:gd name="connsiteY1083" fmla="*/ 2107792 h 2740130"/>
              <a:gd name="connsiteX1084" fmla="*/ 425586 w 8705169"/>
              <a:gd name="connsiteY1084" fmla="*/ 2124006 h 2740130"/>
              <a:gd name="connsiteX1085" fmla="*/ 425586 w 8705169"/>
              <a:gd name="connsiteY1085" fmla="*/ 2156434 h 2740130"/>
              <a:gd name="connsiteX1086" fmla="*/ 406242 w 8705169"/>
              <a:gd name="connsiteY1086" fmla="*/ 2140220 h 2740130"/>
              <a:gd name="connsiteX1087" fmla="*/ 386897 w 8705169"/>
              <a:gd name="connsiteY1087" fmla="*/ 2172648 h 2740130"/>
              <a:gd name="connsiteX1088" fmla="*/ 425586 w 8705169"/>
              <a:gd name="connsiteY1088" fmla="*/ 2156434 h 2740130"/>
              <a:gd name="connsiteX1089" fmla="*/ 425586 w 8705169"/>
              <a:gd name="connsiteY1089" fmla="*/ 2188861 h 2740130"/>
              <a:gd name="connsiteX1090" fmla="*/ 386897 w 8705169"/>
              <a:gd name="connsiteY1090" fmla="*/ 2205075 h 2740130"/>
              <a:gd name="connsiteX1091" fmla="*/ 367552 w 8705169"/>
              <a:gd name="connsiteY1091" fmla="*/ 2172648 h 2740130"/>
              <a:gd name="connsiteX1092" fmla="*/ 348207 w 8705169"/>
              <a:gd name="connsiteY1092" fmla="*/ 2188861 h 2740130"/>
              <a:gd name="connsiteX1093" fmla="*/ 309517 w 8705169"/>
              <a:gd name="connsiteY1093" fmla="*/ 2156434 h 2740130"/>
              <a:gd name="connsiteX1094" fmla="*/ 290173 w 8705169"/>
              <a:gd name="connsiteY1094" fmla="*/ 2172648 h 2740130"/>
              <a:gd name="connsiteX1095" fmla="*/ 270828 w 8705169"/>
              <a:gd name="connsiteY1095" fmla="*/ 2140220 h 2740130"/>
              <a:gd name="connsiteX1096" fmla="*/ 270828 w 8705169"/>
              <a:gd name="connsiteY1096" fmla="*/ 2172648 h 2740130"/>
              <a:gd name="connsiteX1097" fmla="*/ 251483 w 8705169"/>
              <a:gd name="connsiteY1097" fmla="*/ 2188861 h 2740130"/>
              <a:gd name="connsiteX1098" fmla="*/ 270828 w 8705169"/>
              <a:gd name="connsiteY1098" fmla="*/ 2221289 h 2740130"/>
              <a:gd name="connsiteX1099" fmla="*/ 232138 w 8705169"/>
              <a:gd name="connsiteY1099" fmla="*/ 2237503 h 2740130"/>
              <a:gd name="connsiteX1100" fmla="*/ 193448 w 8705169"/>
              <a:gd name="connsiteY1100" fmla="*/ 2237503 h 2740130"/>
              <a:gd name="connsiteX1101" fmla="*/ 232138 w 8705169"/>
              <a:gd name="connsiteY1101" fmla="*/ 2221289 h 2740130"/>
              <a:gd name="connsiteX1102" fmla="*/ 212793 w 8705169"/>
              <a:gd name="connsiteY1102" fmla="*/ 2205075 h 2740130"/>
              <a:gd name="connsiteX1103" fmla="*/ 174104 w 8705169"/>
              <a:gd name="connsiteY1103" fmla="*/ 2205075 h 2740130"/>
              <a:gd name="connsiteX1104" fmla="*/ 174104 w 8705169"/>
              <a:gd name="connsiteY1104" fmla="*/ 2221289 h 2740130"/>
              <a:gd name="connsiteX1105" fmla="*/ 154759 w 8705169"/>
              <a:gd name="connsiteY1105" fmla="*/ 2221289 h 2740130"/>
              <a:gd name="connsiteX1106" fmla="*/ 135414 w 8705169"/>
              <a:gd name="connsiteY1106" fmla="*/ 2221289 h 2740130"/>
              <a:gd name="connsiteX1107" fmla="*/ 212793 w 8705169"/>
              <a:gd name="connsiteY1107" fmla="*/ 2172648 h 2740130"/>
              <a:gd name="connsiteX1108" fmla="*/ 174104 w 8705169"/>
              <a:gd name="connsiteY1108" fmla="*/ 2156434 h 2740130"/>
              <a:gd name="connsiteX1109" fmla="*/ 154759 w 8705169"/>
              <a:gd name="connsiteY1109" fmla="*/ 2172648 h 2740130"/>
              <a:gd name="connsiteX1110" fmla="*/ 135414 w 8705169"/>
              <a:gd name="connsiteY1110" fmla="*/ 2188861 h 2740130"/>
              <a:gd name="connsiteX1111" fmla="*/ 135414 w 8705169"/>
              <a:gd name="connsiteY1111" fmla="*/ 2156434 h 2740130"/>
              <a:gd name="connsiteX1112" fmla="*/ 116069 w 8705169"/>
              <a:gd name="connsiteY1112" fmla="*/ 2172648 h 2740130"/>
              <a:gd name="connsiteX1113" fmla="*/ 96724 w 8705169"/>
              <a:gd name="connsiteY1113" fmla="*/ 2205075 h 2740130"/>
              <a:gd name="connsiteX1114" fmla="*/ 58035 w 8705169"/>
              <a:gd name="connsiteY1114" fmla="*/ 2205075 h 2740130"/>
              <a:gd name="connsiteX1115" fmla="*/ 58035 w 8705169"/>
              <a:gd name="connsiteY1115" fmla="*/ 2221289 h 2740130"/>
              <a:gd name="connsiteX1116" fmla="*/ 19345 w 8705169"/>
              <a:gd name="connsiteY1116" fmla="*/ 2237503 h 2740130"/>
              <a:gd name="connsiteX1117" fmla="*/ 38690 w 8705169"/>
              <a:gd name="connsiteY1117" fmla="*/ 2221289 h 2740130"/>
              <a:gd name="connsiteX1118" fmla="*/ 19345 w 8705169"/>
              <a:gd name="connsiteY1118" fmla="*/ 2205075 h 2740130"/>
              <a:gd name="connsiteX1119" fmla="*/ 19345 w 8705169"/>
              <a:gd name="connsiteY1119" fmla="*/ 2188861 h 2740130"/>
              <a:gd name="connsiteX1120" fmla="*/ 38690 w 8705169"/>
              <a:gd name="connsiteY1120" fmla="*/ 2172648 h 2740130"/>
              <a:gd name="connsiteX1121" fmla="*/ 38690 w 8705169"/>
              <a:gd name="connsiteY1121" fmla="*/ 2140220 h 2740130"/>
              <a:gd name="connsiteX1122" fmla="*/ 77380 w 8705169"/>
              <a:gd name="connsiteY1122" fmla="*/ 2107792 h 2740130"/>
              <a:gd name="connsiteX1123" fmla="*/ 96724 w 8705169"/>
              <a:gd name="connsiteY1123" fmla="*/ 2091579 h 2740130"/>
              <a:gd name="connsiteX1124" fmla="*/ 58035 w 8705169"/>
              <a:gd name="connsiteY1124" fmla="*/ 2091579 h 2740130"/>
              <a:gd name="connsiteX1125" fmla="*/ 58035 w 8705169"/>
              <a:gd name="connsiteY1125" fmla="*/ 2075365 h 2740130"/>
              <a:gd name="connsiteX1126" fmla="*/ 38690 w 8705169"/>
              <a:gd name="connsiteY1126" fmla="*/ 2042937 h 2740130"/>
              <a:gd name="connsiteX1127" fmla="*/ 77380 w 8705169"/>
              <a:gd name="connsiteY1127" fmla="*/ 2042937 h 2740130"/>
              <a:gd name="connsiteX1128" fmla="*/ 96724 w 8705169"/>
              <a:gd name="connsiteY1128" fmla="*/ 2059151 h 2740130"/>
              <a:gd name="connsiteX1129" fmla="*/ 116069 w 8705169"/>
              <a:gd name="connsiteY1129" fmla="*/ 2042937 h 2740130"/>
              <a:gd name="connsiteX1130" fmla="*/ 135414 w 8705169"/>
              <a:gd name="connsiteY1130" fmla="*/ 2026724 h 2740130"/>
              <a:gd name="connsiteX1131" fmla="*/ 135414 w 8705169"/>
              <a:gd name="connsiteY1131" fmla="*/ 1994296 h 2740130"/>
              <a:gd name="connsiteX1132" fmla="*/ 154759 w 8705169"/>
              <a:gd name="connsiteY1132" fmla="*/ 1961868 h 2740130"/>
              <a:gd name="connsiteX1133" fmla="*/ 135414 w 8705169"/>
              <a:gd name="connsiteY1133" fmla="*/ 1978082 h 2740130"/>
              <a:gd name="connsiteX1134" fmla="*/ 116069 w 8705169"/>
              <a:gd name="connsiteY1134" fmla="*/ 1961868 h 2740130"/>
              <a:gd name="connsiteX1135" fmla="*/ 135414 w 8705169"/>
              <a:gd name="connsiteY1135" fmla="*/ 1945655 h 2740130"/>
              <a:gd name="connsiteX1136" fmla="*/ 96724 w 8705169"/>
              <a:gd name="connsiteY1136" fmla="*/ 1945655 h 2740130"/>
              <a:gd name="connsiteX1137" fmla="*/ 77380 w 8705169"/>
              <a:gd name="connsiteY1137" fmla="*/ 1929441 h 2740130"/>
              <a:gd name="connsiteX1138" fmla="*/ 96724 w 8705169"/>
              <a:gd name="connsiteY1138" fmla="*/ 1913227 h 2740130"/>
              <a:gd name="connsiteX1139" fmla="*/ 38690 w 8705169"/>
              <a:gd name="connsiteY1139" fmla="*/ 1897013 h 2740130"/>
              <a:gd name="connsiteX1140" fmla="*/ 58035 w 8705169"/>
              <a:gd name="connsiteY1140" fmla="*/ 1864586 h 2740130"/>
              <a:gd name="connsiteX1141" fmla="*/ 116069 w 8705169"/>
              <a:gd name="connsiteY1141" fmla="*/ 1832158 h 2740130"/>
              <a:gd name="connsiteX1142" fmla="*/ 135414 w 8705169"/>
              <a:gd name="connsiteY1142" fmla="*/ 1815944 h 2740130"/>
              <a:gd name="connsiteX1143" fmla="*/ 135414 w 8705169"/>
              <a:gd name="connsiteY1143" fmla="*/ 1832158 h 2740130"/>
              <a:gd name="connsiteX1144" fmla="*/ 174104 w 8705169"/>
              <a:gd name="connsiteY1144" fmla="*/ 1799731 h 2740130"/>
              <a:gd name="connsiteX1145" fmla="*/ 154759 w 8705169"/>
              <a:gd name="connsiteY1145" fmla="*/ 1783517 h 2740130"/>
              <a:gd name="connsiteX1146" fmla="*/ 193448 w 8705169"/>
              <a:gd name="connsiteY1146" fmla="*/ 1767303 h 2740130"/>
              <a:gd name="connsiteX1147" fmla="*/ 232138 w 8705169"/>
              <a:gd name="connsiteY1147" fmla="*/ 1783517 h 2740130"/>
              <a:gd name="connsiteX1148" fmla="*/ 270828 w 8705169"/>
              <a:gd name="connsiteY1148" fmla="*/ 1783517 h 2740130"/>
              <a:gd name="connsiteX1149" fmla="*/ 290173 w 8705169"/>
              <a:gd name="connsiteY1149" fmla="*/ 1767303 h 2740130"/>
              <a:gd name="connsiteX1150" fmla="*/ 367552 w 8705169"/>
              <a:gd name="connsiteY1150" fmla="*/ 1767303 h 2740130"/>
              <a:gd name="connsiteX1151" fmla="*/ 348207 w 8705169"/>
              <a:gd name="connsiteY1151" fmla="*/ 1799731 h 2740130"/>
              <a:gd name="connsiteX1152" fmla="*/ 367552 w 8705169"/>
              <a:gd name="connsiteY1152" fmla="*/ 1799731 h 2740130"/>
              <a:gd name="connsiteX1153" fmla="*/ 386897 w 8705169"/>
              <a:gd name="connsiteY1153" fmla="*/ 1783517 h 2740130"/>
              <a:gd name="connsiteX1154" fmla="*/ 367552 w 8705169"/>
              <a:gd name="connsiteY1154" fmla="*/ 1767303 h 2740130"/>
              <a:gd name="connsiteX1155" fmla="*/ 386897 w 8705169"/>
              <a:gd name="connsiteY1155" fmla="*/ 1751089 h 2740130"/>
              <a:gd name="connsiteX1156" fmla="*/ 444931 w 8705169"/>
              <a:gd name="connsiteY1156" fmla="*/ 1718662 h 2740130"/>
              <a:gd name="connsiteX1157" fmla="*/ 464276 w 8705169"/>
              <a:gd name="connsiteY1157" fmla="*/ 1734875 h 2740130"/>
              <a:gd name="connsiteX1158" fmla="*/ 483621 w 8705169"/>
              <a:gd name="connsiteY1158" fmla="*/ 1734875 h 2740130"/>
              <a:gd name="connsiteX1159" fmla="*/ 502966 w 8705169"/>
              <a:gd name="connsiteY1159" fmla="*/ 1734875 h 2740130"/>
              <a:gd name="connsiteX1160" fmla="*/ 502966 w 8705169"/>
              <a:gd name="connsiteY1160" fmla="*/ 1751089 h 2740130"/>
              <a:gd name="connsiteX1161" fmla="*/ 444931 w 8705169"/>
              <a:gd name="connsiteY1161" fmla="*/ 1751089 h 2740130"/>
              <a:gd name="connsiteX1162" fmla="*/ 425586 w 8705169"/>
              <a:gd name="connsiteY1162" fmla="*/ 1799731 h 2740130"/>
              <a:gd name="connsiteX1163" fmla="*/ 386897 w 8705169"/>
              <a:gd name="connsiteY1163" fmla="*/ 1815944 h 2740130"/>
              <a:gd name="connsiteX1164" fmla="*/ 406242 w 8705169"/>
              <a:gd name="connsiteY1164" fmla="*/ 1832158 h 2740130"/>
              <a:gd name="connsiteX1165" fmla="*/ 386897 w 8705169"/>
              <a:gd name="connsiteY1165" fmla="*/ 1832158 h 2740130"/>
              <a:gd name="connsiteX1166" fmla="*/ 367552 w 8705169"/>
              <a:gd name="connsiteY1166" fmla="*/ 1848372 h 2740130"/>
              <a:gd name="connsiteX1167" fmla="*/ 367552 w 8705169"/>
              <a:gd name="connsiteY1167" fmla="*/ 1880799 h 2740130"/>
              <a:gd name="connsiteX1168" fmla="*/ 425586 w 8705169"/>
              <a:gd name="connsiteY1168" fmla="*/ 1848372 h 2740130"/>
              <a:gd name="connsiteX1169" fmla="*/ 386897 w 8705169"/>
              <a:gd name="connsiteY1169" fmla="*/ 1864586 h 2740130"/>
              <a:gd name="connsiteX1170" fmla="*/ 425586 w 8705169"/>
              <a:gd name="connsiteY1170" fmla="*/ 1832158 h 2740130"/>
              <a:gd name="connsiteX1171" fmla="*/ 444931 w 8705169"/>
              <a:gd name="connsiteY1171" fmla="*/ 1815944 h 2740130"/>
              <a:gd name="connsiteX1172" fmla="*/ 483621 w 8705169"/>
              <a:gd name="connsiteY1172" fmla="*/ 1848372 h 2740130"/>
              <a:gd name="connsiteX1173" fmla="*/ 522310 w 8705169"/>
              <a:gd name="connsiteY1173" fmla="*/ 1848372 h 2740130"/>
              <a:gd name="connsiteX1174" fmla="*/ 541655 w 8705169"/>
              <a:gd name="connsiteY1174" fmla="*/ 1832158 h 2740130"/>
              <a:gd name="connsiteX1175" fmla="*/ 522310 w 8705169"/>
              <a:gd name="connsiteY1175" fmla="*/ 1815944 h 2740130"/>
              <a:gd name="connsiteX1176" fmla="*/ 561000 w 8705169"/>
              <a:gd name="connsiteY1176" fmla="*/ 1815944 h 2740130"/>
              <a:gd name="connsiteX1177" fmla="*/ 580345 w 8705169"/>
              <a:gd name="connsiteY1177" fmla="*/ 1799731 h 2740130"/>
              <a:gd name="connsiteX1178" fmla="*/ 599690 w 8705169"/>
              <a:gd name="connsiteY1178" fmla="*/ 1799731 h 2740130"/>
              <a:gd name="connsiteX1179" fmla="*/ 638379 w 8705169"/>
              <a:gd name="connsiteY1179" fmla="*/ 1751089 h 2740130"/>
              <a:gd name="connsiteX1180" fmla="*/ 561000 w 8705169"/>
              <a:gd name="connsiteY1180" fmla="*/ 1783517 h 2740130"/>
              <a:gd name="connsiteX1181" fmla="*/ 599690 w 8705169"/>
              <a:gd name="connsiteY1181" fmla="*/ 1767303 h 2740130"/>
              <a:gd name="connsiteX1182" fmla="*/ 561000 w 8705169"/>
              <a:gd name="connsiteY1182" fmla="*/ 1767303 h 2740130"/>
              <a:gd name="connsiteX1183" fmla="*/ 541655 w 8705169"/>
              <a:gd name="connsiteY1183" fmla="*/ 1718662 h 2740130"/>
              <a:gd name="connsiteX1184" fmla="*/ 502966 w 8705169"/>
              <a:gd name="connsiteY1184" fmla="*/ 1734875 h 2740130"/>
              <a:gd name="connsiteX1185" fmla="*/ 483621 w 8705169"/>
              <a:gd name="connsiteY1185" fmla="*/ 1702448 h 2740130"/>
              <a:gd name="connsiteX1186" fmla="*/ 464276 w 8705169"/>
              <a:gd name="connsiteY1186" fmla="*/ 1702448 h 2740130"/>
              <a:gd name="connsiteX1187" fmla="*/ 386897 w 8705169"/>
              <a:gd name="connsiteY1187" fmla="*/ 1686234 h 2740130"/>
              <a:gd name="connsiteX1188" fmla="*/ 406242 w 8705169"/>
              <a:gd name="connsiteY1188" fmla="*/ 1670020 h 2740130"/>
              <a:gd name="connsiteX1189" fmla="*/ 444931 w 8705169"/>
              <a:gd name="connsiteY1189" fmla="*/ 1653806 h 2740130"/>
              <a:gd name="connsiteX1190" fmla="*/ 464276 w 8705169"/>
              <a:gd name="connsiteY1190" fmla="*/ 1621379 h 2740130"/>
              <a:gd name="connsiteX1191" fmla="*/ 425586 w 8705169"/>
              <a:gd name="connsiteY1191" fmla="*/ 1621379 h 2740130"/>
              <a:gd name="connsiteX1192" fmla="*/ 444931 w 8705169"/>
              <a:gd name="connsiteY1192" fmla="*/ 1605165 h 2740130"/>
              <a:gd name="connsiteX1193" fmla="*/ 425586 w 8705169"/>
              <a:gd name="connsiteY1193" fmla="*/ 1605165 h 2740130"/>
              <a:gd name="connsiteX1194" fmla="*/ 406242 w 8705169"/>
              <a:gd name="connsiteY1194" fmla="*/ 1605165 h 2740130"/>
              <a:gd name="connsiteX1195" fmla="*/ 386897 w 8705169"/>
              <a:gd name="connsiteY1195" fmla="*/ 1605165 h 2740130"/>
              <a:gd name="connsiteX1196" fmla="*/ 386897 w 8705169"/>
              <a:gd name="connsiteY1196" fmla="*/ 1621379 h 2740130"/>
              <a:gd name="connsiteX1197" fmla="*/ 367552 w 8705169"/>
              <a:gd name="connsiteY1197" fmla="*/ 1621379 h 2740130"/>
              <a:gd name="connsiteX1198" fmla="*/ 348207 w 8705169"/>
              <a:gd name="connsiteY1198" fmla="*/ 1621379 h 2740130"/>
              <a:gd name="connsiteX1199" fmla="*/ 348207 w 8705169"/>
              <a:gd name="connsiteY1199" fmla="*/ 1653806 h 2740130"/>
              <a:gd name="connsiteX1200" fmla="*/ 386897 w 8705169"/>
              <a:gd name="connsiteY1200" fmla="*/ 1653806 h 2740130"/>
              <a:gd name="connsiteX1201" fmla="*/ 367552 w 8705169"/>
              <a:gd name="connsiteY1201" fmla="*/ 1702448 h 2740130"/>
              <a:gd name="connsiteX1202" fmla="*/ 290173 w 8705169"/>
              <a:gd name="connsiteY1202" fmla="*/ 1686234 h 2740130"/>
              <a:gd name="connsiteX1203" fmla="*/ 328862 w 8705169"/>
              <a:gd name="connsiteY1203" fmla="*/ 1653806 h 2740130"/>
              <a:gd name="connsiteX1204" fmla="*/ 309517 w 8705169"/>
              <a:gd name="connsiteY1204" fmla="*/ 1637593 h 2740130"/>
              <a:gd name="connsiteX1205" fmla="*/ 290173 w 8705169"/>
              <a:gd name="connsiteY1205" fmla="*/ 1653806 h 2740130"/>
              <a:gd name="connsiteX1206" fmla="*/ 232138 w 8705169"/>
              <a:gd name="connsiteY1206" fmla="*/ 1637593 h 2740130"/>
              <a:gd name="connsiteX1207" fmla="*/ 232138 w 8705169"/>
              <a:gd name="connsiteY1207" fmla="*/ 1670020 h 2740130"/>
              <a:gd name="connsiteX1208" fmla="*/ 251483 w 8705169"/>
              <a:gd name="connsiteY1208" fmla="*/ 1686234 h 2740130"/>
              <a:gd name="connsiteX1209" fmla="*/ 174104 w 8705169"/>
              <a:gd name="connsiteY1209" fmla="*/ 1670020 h 2740130"/>
              <a:gd name="connsiteX1210" fmla="*/ 96724 w 8705169"/>
              <a:gd name="connsiteY1210" fmla="*/ 1686234 h 2740130"/>
              <a:gd name="connsiteX1211" fmla="*/ 58035 w 8705169"/>
              <a:gd name="connsiteY1211" fmla="*/ 1670020 h 2740130"/>
              <a:gd name="connsiteX1212" fmla="*/ 96724 w 8705169"/>
              <a:gd name="connsiteY1212" fmla="*/ 1670020 h 2740130"/>
              <a:gd name="connsiteX1213" fmla="*/ 135414 w 8705169"/>
              <a:gd name="connsiteY1213" fmla="*/ 1653806 h 2740130"/>
              <a:gd name="connsiteX1214" fmla="*/ 96724 w 8705169"/>
              <a:gd name="connsiteY1214" fmla="*/ 1653806 h 2740130"/>
              <a:gd name="connsiteX1215" fmla="*/ 77380 w 8705169"/>
              <a:gd name="connsiteY1215" fmla="*/ 1670020 h 2740130"/>
              <a:gd name="connsiteX1216" fmla="*/ 0 w 8705169"/>
              <a:gd name="connsiteY1216" fmla="*/ 1670020 h 2740130"/>
              <a:gd name="connsiteX1217" fmla="*/ 77380 w 8705169"/>
              <a:gd name="connsiteY1217" fmla="*/ 1637593 h 2740130"/>
              <a:gd name="connsiteX1218" fmla="*/ 135414 w 8705169"/>
              <a:gd name="connsiteY1218" fmla="*/ 1637593 h 2740130"/>
              <a:gd name="connsiteX1219" fmla="*/ 174104 w 8705169"/>
              <a:gd name="connsiteY1219" fmla="*/ 1605165 h 2740130"/>
              <a:gd name="connsiteX1220" fmla="*/ 193448 w 8705169"/>
              <a:gd name="connsiteY1220" fmla="*/ 1621379 h 2740130"/>
              <a:gd name="connsiteX1221" fmla="*/ 232138 w 8705169"/>
              <a:gd name="connsiteY1221" fmla="*/ 1605165 h 2740130"/>
              <a:gd name="connsiteX1222" fmla="*/ 251483 w 8705169"/>
              <a:gd name="connsiteY1222" fmla="*/ 1605165 h 2740130"/>
              <a:gd name="connsiteX1223" fmla="*/ 270828 w 8705169"/>
              <a:gd name="connsiteY1223" fmla="*/ 1605165 h 2740130"/>
              <a:gd name="connsiteX1224" fmla="*/ 290173 w 8705169"/>
              <a:gd name="connsiteY1224" fmla="*/ 1605165 h 2740130"/>
              <a:gd name="connsiteX1225" fmla="*/ 309517 w 8705169"/>
              <a:gd name="connsiteY1225" fmla="*/ 1588951 h 2740130"/>
              <a:gd name="connsiteX1226" fmla="*/ 328862 w 8705169"/>
              <a:gd name="connsiteY1226" fmla="*/ 1588951 h 2740130"/>
              <a:gd name="connsiteX1227" fmla="*/ 348207 w 8705169"/>
              <a:gd name="connsiteY1227" fmla="*/ 1605165 h 2740130"/>
              <a:gd name="connsiteX1228" fmla="*/ 367552 w 8705169"/>
              <a:gd name="connsiteY1228" fmla="*/ 1588951 h 2740130"/>
              <a:gd name="connsiteX1229" fmla="*/ 386897 w 8705169"/>
              <a:gd name="connsiteY1229" fmla="*/ 1588951 h 2740130"/>
              <a:gd name="connsiteX1230" fmla="*/ 406242 w 8705169"/>
              <a:gd name="connsiteY1230" fmla="*/ 1572738 h 2740130"/>
              <a:gd name="connsiteX1231" fmla="*/ 386897 w 8705169"/>
              <a:gd name="connsiteY1231" fmla="*/ 1556524 h 2740130"/>
              <a:gd name="connsiteX1232" fmla="*/ 425586 w 8705169"/>
              <a:gd name="connsiteY1232" fmla="*/ 1524096 h 2740130"/>
              <a:gd name="connsiteX1233" fmla="*/ 464276 w 8705169"/>
              <a:gd name="connsiteY1233" fmla="*/ 1540310 h 2740130"/>
              <a:gd name="connsiteX1234" fmla="*/ 502966 w 8705169"/>
              <a:gd name="connsiteY1234" fmla="*/ 1556524 h 2740130"/>
              <a:gd name="connsiteX1235" fmla="*/ 580345 w 8705169"/>
              <a:gd name="connsiteY1235" fmla="*/ 1556524 h 2740130"/>
              <a:gd name="connsiteX1236" fmla="*/ 599690 w 8705169"/>
              <a:gd name="connsiteY1236" fmla="*/ 1556524 h 2740130"/>
              <a:gd name="connsiteX1237" fmla="*/ 619035 w 8705169"/>
              <a:gd name="connsiteY1237" fmla="*/ 1540310 h 2740130"/>
              <a:gd name="connsiteX1238" fmla="*/ 638379 w 8705169"/>
              <a:gd name="connsiteY1238" fmla="*/ 1540310 h 2740130"/>
              <a:gd name="connsiteX1239" fmla="*/ 638379 w 8705169"/>
              <a:gd name="connsiteY1239" fmla="*/ 1524096 h 2740130"/>
              <a:gd name="connsiteX1240" fmla="*/ 580345 w 8705169"/>
              <a:gd name="connsiteY1240" fmla="*/ 1524096 h 2740130"/>
              <a:gd name="connsiteX1241" fmla="*/ 580345 w 8705169"/>
              <a:gd name="connsiteY1241" fmla="*/ 1540310 h 2740130"/>
              <a:gd name="connsiteX1242" fmla="*/ 502966 w 8705169"/>
              <a:gd name="connsiteY1242" fmla="*/ 1524096 h 2740130"/>
              <a:gd name="connsiteX1243" fmla="*/ 522310 w 8705169"/>
              <a:gd name="connsiteY1243" fmla="*/ 1507882 h 2740130"/>
              <a:gd name="connsiteX1244" fmla="*/ 541655 w 8705169"/>
              <a:gd name="connsiteY1244" fmla="*/ 1507882 h 2740130"/>
              <a:gd name="connsiteX1245" fmla="*/ 580345 w 8705169"/>
              <a:gd name="connsiteY1245" fmla="*/ 1491668 h 2740130"/>
              <a:gd name="connsiteX1246" fmla="*/ 522310 w 8705169"/>
              <a:gd name="connsiteY1246" fmla="*/ 1507882 h 2740130"/>
              <a:gd name="connsiteX1247" fmla="*/ 502966 w 8705169"/>
              <a:gd name="connsiteY1247" fmla="*/ 1507882 h 2740130"/>
              <a:gd name="connsiteX1248" fmla="*/ 444931 w 8705169"/>
              <a:gd name="connsiteY1248" fmla="*/ 1524096 h 2740130"/>
              <a:gd name="connsiteX1249" fmla="*/ 444931 w 8705169"/>
              <a:gd name="connsiteY1249" fmla="*/ 1507882 h 2740130"/>
              <a:gd name="connsiteX1250" fmla="*/ 406242 w 8705169"/>
              <a:gd name="connsiteY1250" fmla="*/ 1524096 h 2740130"/>
              <a:gd name="connsiteX1251" fmla="*/ 386897 w 8705169"/>
              <a:gd name="connsiteY1251" fmla="*/ 1524096 h 2740130"/>
              <a:gd name="connsiteX1252" fmla="*/ 348207 w 8705169"/>
              <a:gd name="connsiteY1252" fmla="*/ 1540310 h 2740130"/>
              <a:gd name="connsiteX1253" fmla="*/ 328862 w 8705169"/>
              <a:gd name="connsiteY1253" fmla="*/ 1540310 h 2740130"/>
              <a:gd name="connsiteX1254" fmla="*/ 270828 w 8705169"/>
              <a:gd name="connsiteY1254" fmla="*/ 1556524 h 2740130"/>
              <a:gd name="connsiteX1255" fmla="*/ 251483 w 8705169"/>
              <a:gd name="connsiteY1255" fmla="*/ 1556524 h 2740130"/>
              <a:gd name="connsiteX1256" fmla="*/ 232138 w 8705169"/>
              <a:gd name="connsiteY1256" fmla="*/ 1556524 h 2740130"/>
              <a:gd name="connsiteX1257" fmla="*/ 232138 w 8705169"/>
              <a:gd name="connsiteY1257" fmla="*/ 1572738 h 2740130"/>
              <a:gd name="connsiteX1258" fmla="*/ 212793 w 8705169"/>
              <a:gd name="connsiteY1258" fmla="*/ 1556524 h 2740130"/>
              <a:gd name="connsiteX1259" fmla="*/ 174104 w 8705169"/>
              <a:gd name="connsiteY1259" fmla="*/ 1572738 h 2740130"/>
              <a:gd name="connsiteX1260" fmla="*/ 174104 w 8705169"/>
              <a:gd name="connsiteY1260" fmla="*/ 1588951 h 2740130"/>
              <a:gd name="connsiteX1261" fmla="*/ 154759 w 8705169"/>
              <a:gd name="connsiteY1261" fmla="*/ 1572738 h 2740130"/>
              <a:gd name="connsiteX1262" fmla="*/ 116069 w 8705169"/>
              <a:gd name="connsiteY1262" fmla="*/ 1572738 h 2740130"/>
              <a:gd name="connsiteX1263" fmla="*/ 77380 w 8705169"/>
              <a:gd name="connsiteY1263" fmla="*/ 1556524 h 2740130"/>
              <a:gd name="connsiteX1264" fmla="*/ 77380 w 8705169"/>
              <a:gd name="connsiteY1264" fmla="*/ 1572738 h 2740130"/>
              <a:gd name="connsiteX1265" fmla="*/ 38690 w 8705169"/>
              <a:gd name="connsiteY1265" fmla="*/ 1556524 h 2740130"/>
              <a:gd name="connsiteX1266" fmla="*/ 0 w 8705169"/>
              <a:gd name="connsiteY1266" fmla="*/ 1556524 h 2740130"/>
              <a:gd name="connsiteX1267" fmla="*/ 58035 w 8705169"/>
              <a:gd name="connsiteY1267" fmla="*/ 1540310 h 2740130"/>
              <a:gd name="connsiteX1268" fmla="*/ 116069 w 8705169"/>
              <a:gd name="connsiteY1268" fmla="*/ 1540310 h 2740130"/>
              <a:gd name="connsiteX1269" fmla="*/ 135414 w 8705169"/>
              <a:gd name="connsiteY1269" fmla="*/ 1524096 h 2740130"/>
              <a:gd name="connsiteX1270" fmla="*/ 154759 w 8705169"/>
              <a:gd name="connsiteY1270" fmla="*/ 1475455 h 2740130"/>
              <a:gd name="connsiteX1271" fmla="*/ 135414 w 8705169"/>
              <a:gd name="connsiteY1271" fmla="*/ 1475455 h 2740130"/>
              <a:gd name="connsiteX1272" fmla="*/ 135414 w 8705169"/>
              <a:gd name="connsiteY1272" fmla="*/ 1459241 h 2740130"/>
              <a:gd name="connsiteX1273" fmla="*/ 58035 w 8705169"/>
              <a:gd name="connsiteY1273" fmla="*/ 1475455 h 2740130"/>
              <a:gd name="connsiteX1274" fmla="*/ 96724 w 8705169"/>
              <a:gd name="connsiteY1274" fmla="*/ 1459241 h 2740130"/>
              <a:gd name="connsiteX1275" fmla="*/ 116069 w 8705169"/>
              <a:gd name="connsiteY1275" fmla="*/ 1459241 h 2740130"/>
              <a:gd name="connsiteX1276" fmla="*/ 96724 w 8705169"/>
              <a:gd name="connsiteY1276" fmla="*/ 1443027 h 2740130"/>
              <a:gd name="connsiteX1277" fmla="*/ 135414 w 8705169"/>
              <a:gd name="connsiteY1277" fmla="*/ 1426813 h 2740130"/>
              <a:gd name="connsiteX1278" fmla="*/ 193448 w 8705169"/>
              <a:gd name="connsiteY1278" fmla="*/ 1443027 h 2740130"/>
              <a:gd name="connsiteX1279" fmla="*/ 212793 w 8705169"/>
              <a:gd name="connsiteY1279" fmla="*/ 1426813 h 2740130"/>
              <a:gd name="connsiteX1280" fmla="*/ 309517 w 8705169"/>
              <a:gd name="connsiteY1280" fmla="*/ 1378172 h 2740130"/>
              <a:gd name="connsiteX1281" fmla="*/ 328862 w 8705169"/>
              <a:gd name="connsiteY1281" fmla="*/ 1361958 h 2740130"/>
              <a:gd name="connsiteX1282" fmla="*/ 367552 w 8705169"/>
              <a:gd name="connsiteY1282" fmla="*/ 1345745 h 2740130"/>
              <a:gd name="connsiteX1283" fmla="*/ 386897 w 8705169"/>
              <a:gd name="connsiteY1283" fmla="*/ 1329531 h 2740130"/>
              <a:gd name="connsiteX1284" fmla="*/ 367552 w 8705169"/>
              <a:gd name="connsiteY1284" fmla="*/ 1329531 h 2740130"/>
              <a:gd name="connsiteX1285" fmla="*/ 309517 w 8705169"/>
              <a:gd name="connsiteY1285" fmla="*/ 1329531 h 2740130"/>
              <a:gd name="connsiteX1286" fmla="*/ 290173 w 8705169"/>
              <a:gd name="connsiteY1286" fmla="*/ 1345745 h 2740130"/>
              <a:gd name="connsiteX1287" fmla="*/ 251483 w 8705169"/>
              <a:gd name="connsiteY1287" fmla="*/ 1329531 h 2740130"/>
              <a:gd name="connsiteX1288" fmla="*/ 251483 w 8705169"/>
              <a:gd name="connsiteY1288" fmla="*/ 1345745 h 2740130"/>
              <a:gd name="connsiteX1289" fmla="*/ 212793 w 8705169"/>
              <a:gd name="connsiteY1289" fmla="*/ 1345745 h 2740130"/>
              <a:gd name="connsiteX1290" fmla="*/ 232138 w 8705169"/>
              <a:gd name="connsiteY1290" fmla="*/ 1329531 h 2740130"/>
              <a:gd name="connsiteX1291" fmla="*/ 212793 w 8705169"/>
              <a:gd name="connsiteY1291" fmla="*/ 1313317 h 2740130"/>
              <a:gd name="connsiteX1292" fmla="*/ 232138 w 8705169"/>
              <a:gd name="connsiteY1292" fmla="*/ 1297103 h 2740130"/>
              <a:gd name="connsiteX1293" fmla="*/ 212793 w 8705169"/>
              <a:gd name="connsiteY1293" fmla="*/ 1297103 h 2740130"/>
              <a:gd name="connsiteX1294" fmla="*/ 191030 w 8705169"/>
              <a:gd name="connsiteY1294" fmla="*/ 1297103 h 2740130"/>
              <a:gd name="connsiteX1295" fmla="*/ 174104 w 8705169"/>
              <a:gd name="connsiteY1295" fmla="*/ 1297103 h 2740130"/>
              <a:gd name="connsiteX1296" fmla="*/ 154759 w 8705169"/>
              <a:gd name="connsiteY1296" fmla="*/ 1297103 h 2740130"/>
              <a:gd name="connsiteX1297" fmla="*/ 116069 w 8705169"/>
              <a:gd name="connsiteY1297" fmla="*/ 1264676 h 2740130"/>
              <a:gd name="connsiteX1298" fmla="*/ 77380 w 8705169"/>
              <a:gd name="connsiteY1298" fmla="*/ 1280889 h 2740130"/>
              <a:gd name="connsiteX1299" fmla="*/ 58035 w 8705169"/>
              <a:gd name="connsiteY1299" fmla="*/ 1248462 h 2740130"/>
              <a:gd name="connsiteX1300" fmla="*/ 77380 w 8705169"/>
              <a:gd name="connsiteY1300" fmla="*/ 1248462 h 2740130"/>
              <a:gd name="connsiteX1301" fmla="*/ 96724 w 8705169"/>
              <a:gd name="connsiteY1301" fmla="*/ 1248462 h 2740130"/>
              <a:gd name="connsiteX1302" fmla="*/ 77380 w 8705169"/>
              <a:gd name="connsiteY1302" fmla="*/ 1232248 h 2740130"/>
              <a:gd name="connsiteX1303" fmla="*/ 174104 w 8705169"/>
              <a:gd name="connsiteY1303" fmla="*/ 1232248 h 2740130"/>
              <a:gd name="connsiteX1304" fmla="*/ 174104 w 8705169"/>
              <a:gd name="connsiteY1304" fmla="*/ 1248462 h 2740130"/>
              <a:gd name="connsiteX1305" fmla="*/ 193448 w 8705169"/>
              <a:gd name="connsiteY1305" fmla="*/ 1264676 h 2740130"/>
              <a:gd name="connsiteX1306" fmla="*/ 232138 w 8705169"/>
              <a:gd name="connsiteY1306" fmla="*/ 1264676 h 2740130"/>
              <a:gd name="connsiteX1307" fmla="*/ 290173 w 8705169"/>
              <a:gd name="connsiteY1307" fmla="*/ 1248462 h 2740130"/>
              <a:gd name="connsiteX1308" fmla="*/ 290173 w 8705169"/>
              <a:gd name="connsiteY1308" fmla="*/ 1280889 h 2740130"/>
              <a:gd name="connsiteX1309" fmla="*/ 328862 w 8705169"/>
              <a:gd name="connsiteY1309" fmla="*/ 1280889 h 2740130"/>
              <a:gd name="connsiteX1310" fmla="*/ 386897 w 8705169"/>
              <a:gd name="connsiteY1310" fmla="*/ 1264676 h 2740130"/>
              <a:gd name="connsiteX1311" fmla="*/ 348207 w 8705169"/>
              <a:gd name="connsiteY1311" fmla="*/ 1264676 h 2740130"/>
              <a:gd name="connsiteX1312" fmla="*/ 328862 w 8705169"/>
              <a:gd name="connsiteY1312" fmla="*/ 1264676 h 2740130"/>
              <a:gd name="connsiteX1313" fmla="*/ 328862 w 8705169"/>
              <a:gd name="connsiteY1313" fmla="*/ 1248462 h 2740130"/>
              <a:gd name="connsiteX1314" fmla="*/ 348207 w 8705169"/>
              <a:gd name="connsiteY1314" fmla="*/ 1232248 h 2740130"/>
              <a:gd name="connsiteX1315" fmla="*/ 406242 w 8705169"/>
              <a:gd name="connsiteY1315" fmla="*/ 1248462 h 2740130"/>
              <a:gd name="connsiteX1316" fmla="*/ 406242 w 8705169"/>
              <a:gd name="connsiteY1316" fmla="*/ 1232248 h 2740130"/>
              <a:gd name="connsiteX1317" fmla="*/ 386897 w 8705169"/>
              <a:gd name="connsiteY1317" fmla="*/ 1216034 h 2740130"/>
              <a:gd name="connsiteX1318" fmla="*/ 406242 w 8705169"/>
              <a:gd name="connsiteY1318" fmla="*/ 1199820 h 2740130"/>
              <a:gd name="connsiteX1319" fmla="*/ 386897 w 8705169"/>
              <a:gd name="connsiteY1319" fmla="*/ 1183607 h 2740130"/>
              <a:gd name="connsiteX1320" fmla="*/ 406242 w 8705169"/>
              <a:gd name="connsiteY1320" fmla="*/ 1183607 h 2740130"/>
              <a:gd name="connsiteX1321" fmla="*/ 425586 w 8705169"/>
              <a:gd name="connsiteY1321" fmla="*/ 1183607 h 2740130"/>
              <a:gd name="connsiteX1322" fmla="*/ 444931 w 8705169"/>
              <a:gd name="connsiteY1322" fmla="*/ 1183607 h 2740130"/>
              <a:gd name="connsiteX1323" fmla="*/ 406242 w 8705169"/>
              <a:gd name="connsiteY1323" fmla="*/ 1183607 h 2740130"/>
              <a:gd name="connsiteX1324" fmla="*/ 425586 w 8705169"/>
              <a:gd name="connsiteY1324" fmla="*/ 1167393 h 2740130"/>
              <a:gd name="connsiteX1325" fmla="*/ 425586 w 8705169"/>
              <a:gd name="connsiteY1325" fmla="*/ 1151179 h 2740130"/>
              <a:gd name="connsiteX1326" fmla="*/ 425586 w 8705169"/>
              <a:gd name="connsiteY1326" fmla="*/ 1134965 h 2740130"/>
              <a:gd name="connsiteX1327" fmla="*/ 464276 w 8705169"/>
              <a:gd name="connsiteY1327" fmla="*/ 1118751 h 2740130"/>
              <a:gd name="connsiteX1328" fmla="*/ 522310 w 8705169"/>
              <a:gd name="connsiteY1328" fmla="*/ 1102538 h 2740130"/>
              <a:gd name="connsiteX1329" fmla="*/ 599690 w 8705169"/>
              <a:gd name="connsiteY1329" fmla="*/ 1086324 h 2740130"/>
              <a:gd name="connsiteX1330" fmla="*/ 619035 w 8705169"/>
              <a:gd name="connsiteY1330" fmla="*/ 1070110 h 2740130"/>
              <a:gd name="connsiteX1331" fmla="*/ 541655 w 8705169"/>
              <a:gd name="connsiteY1331" fmla="*/ 1070110 h 2740130"/>
              <a:gd name="connsiteX1332" fmla="*/ 677069 w 8705169"/>
              <a:gd name="connsiteY1332" fmla="*/ 1053896 h 2740130"/>
              <a:gd name="connsiteX1333" fmla="*/ 696414 w 8705169"/>
              <a:gd name="connsiteY1333" fmla="*/ 1053896 h 2740130"/>
              <a:gd name="connsiteX1334" fmla="*/ 696414 w 8705169"/>
              <a:gd name="connsiteY1334" fmla="*/ 1037682 h 2740130"/>
              <a:gd name="connsiteX1335" fmla="*/ 754448 w 8705169"/>
              <a:gd name="connsiteY1335" fmla="*/ 1021469 h 2740130"/>
              <a:gd name="connsiteX1336" fmla="*/ 735103 w 8705169"/>
              <a:gd name="connsiteY1336" fmla="*/ 1005255 h 2740130"/>
              <a:gd name="connsiteX1337" fmla="*/ 737379 w 8705169"/>
              <a:gd name="connsiteY1337" fmla="*/ 991902 h 2740130"/>
              <a:gd name="connsiteX1338" fmla="*/ 754448 w 8705169"/>
              <a:gd name="connsiteY1338" fmla="*/ 989041 h 2740130"/>
              <a:gd name="connsiteX1339" fmla="*/ 737522 w 8705169"/>
              <a:gd name="connsiteY1339" fmla="*/ 991068 h 2740130"/>
              <a:gd name="connsiteX1340" fmla="*/ 737379 w 8705169"/>
              <a:gd name="connsiteY1340" fmla="*/ 991902 h 2740130"/>
              <a:gd name="connsiteX1341" fmla="*/ 718177 w 8705169"/>
              <a:gd name="connsiteY1341" fmla="*/ 995121 h 2740130"/>
              <a:gd name="connsiteX1342" fmla="*/ 696414 w 8705169"/>
              <a:gd name="connsiteY1342" fmla="*/ 989041 h 2740130"/>
              <a:gd name="connsiteX1343" fmla="*/ 677069 w 8705169"/>
              <a:gd name="connsiteY1343" fmla="*/ 956614 h 2740130"/>
              <a:gd name="connsiteX1344" fmla="*/ 696414 w 8705169"/>
              <a:gd name="connsiteY1344" fmla="*/ 924186 h 2740130"/>
              <a:gd name="connsiteX1345" fmla="*/ 754448 w 8705169"/>
              <a:gd name="connsiteY1345" fmla="*/ 891758 h 2740130"/>
              <a:gd name="connsiteX1346" fmla="*/ 754448 w 8705169"/>
              <a:gd name="connsiteY1346" fmla="*/ 859331 h 2740130"/>
              <a:gd name="connsiteX1347" fmla="*/ 812483 w 8705169"/>
              <a:gd name="connsiteY1347" fmla="*/ 843117 h 2740130"/>
              <a:gd name="connsiteX1348" fmla="*/ 831828 w 8705169"/>
              <a:gd name="connsiteY1348" fmla="*/ 843117 h 2740130"/>
              <a:gd name="connsiteX1349" fmla="*/ 947897 w 8705169"/>
              <a:gd name="connsiteY1349" fmla="*/ 810689 h 2740130"/>
              <a:gd name="connsiteX1350" fmla="*/ 1044621 w 8705169"/>
              <a:gd name="connsiteY1350" fmla="*/ 810689 h 2740130"/>
              <a:gd name="connsiteX1351" fmla="*/ 1083310 w 8705169"/>
              <a:gd name="connsiteY1351" fmla="*/ 810689 h 2740130"/>
              <a:gd name="connsiteX1352" fmla="*/ 1102655 w 8705169"/>
              <a:gd name="connsiteY1352" fmla="*/ 810689 h 2740130"/>
              <a:gd name="connsiteX1353" fmla="*/ 1122000 w 8705169"/>
              <a:gd name="connsiteY1353" fmla="*/ 794476 h 2740130"/>
              <a:gd name="connsiteX1354" fmla="*/ 1063965 w 8705169"/>
              <a:gd name="connsiteY1354" fmla="*/ 778262 h 2740130"/>
              <a:gd name="connsiteX1355" fmla="*/ 1005931 w 8705169"/>
              <a:gd name="connsiteY1355" fmla="*/ 778262 h 2740130"/>
              <a:gd name="connsiteX1356" fmla="*/ 909207 w 8705169"/>
              <a:gd name="connsiteY1356" fmla="*/ 762048 h 2740130"/>
              <a:gd name="connsiteX1357" fmla="*/ 851172 w 8705169"/>
              <a:gd name="connsiteY1357" fmla="*/ 762048 h 2740130"/>
              <a:gd name="connsiteX1358" fmla="*/ 831828 w 8705169"/>
              <a:gd name="connsiteY1358" fmla="*/ 762048 h 2740130"/>
              <a:gd name="connsiteX1359" fmla="*/ 889862 w 8705169"/>
              <a:gd name="connsiteY1359" fmla="*/ 745834 h 2740130"/>
              <a:gd name="connsiteX1360" fmla="*/ 928552 w 8705169"/>
              <a:gd name="connsiteY1360" fmla="*/ 745834 h 2740130"/>
              <a:gd name="connsiteX1361" fmla="*/ 930887 w 8705169"/>
              <a:gd name="connsiteY1361" fmla="*/ 739964 h 2740130"/>
              <a:gd name="connsiteX1362" fmla="*/ 947897 w 8705169"/>
              <a:gd name="connsiteY1362" fmla="*/ 745834 h 2740130"/>
              <a:gd name="connsiteX1363" fmla="*/ 930970 w 8705169"/>
              <a:gd name="connsiteY1363" fmla="*/ 739754 h 2740130"/>
              <a:gd name="connsiteX1364" fmla="*/ 930887 w 8705169"/>
              <a:gd name="connsiteY1364" fmla="*/ 739964 h 2740130"/>
              <a:gd name="connsiteX1365" fmla="*/ 906789 w 8705169"/>
              <a:gd name="connsiteY1365" fmla="*/ 731647 h 2740130"/>
              <a:gd name="connsiteX1366" fmla="*/ 851172 w 8705169"/>
              <a:gd name="connsiteY1366" fmla="*/ 729621 h 2740130"/>
              <a:gd name="connsiteX1367" fmla="*/ 889862 w 8705169"/>
              <a:gd name="connsiteY1367" fmla="*/ 713407 h 2740130"/>
              <a:gd name="connsiteX1368" fmla="*/ 870517 w 8705169"/>
              <a:gd name="connsiteY1368" fmla="*/ 697193 h 2740130"/>
              <a:gd name="connsiteX1369" fmla="*/ 812483 w 8705169"/>
              <a:gd name="connsiteY1369" fmla="*/ 664765 h 2740130"/>
              <a:gd name="connsiteX1370" fmla="*/ 773793 w 8705169"/>
              <a:gd name="connsiteY1370" fmla="*/ 648552 h 2740130"/>
              <a:gd name="connsiteX1371" fmla="*/ 580345 w 8705169"/>
              <a:gd name="connsiteY1371" fmla="*/ 648552 h 2740130"/>
              <a:gd name="connsiteX1372" fmla="*/ 561000 w 8705169"/>
              <a:gd name="connsiteY1372" fmla="*/ 648552 h 2740130"/>
              <a:gd name="connsiteX1373" fmla="*/ 251483 w 8705169"/>
              <a:gd name="connsiteY1373" fmla="*/ 648552 h 2740130"/>
              <a:gd name="connsiteX1374" fmla="*/ 232138 w 8705169"/>
              <a:gd name="connsiteY1374" fmla="*/ 648552 h 2740130"/>
              <a:gd name="connsiteX1375" fmla="*/ 154759 w 8705169"/>
              <a:gd name="connsiteY1375" fmla="*/ 648552 h 2740130"/>
              <a:gd name="connsiteX1376" fmla="*/ 174104 w 8705169"/>
              <a:gd name="connsiteY1376" fmla="*/ 632338 h 2740130"/>
              <a:gd name="connsiteX1377" fmla="*/ 386897 w 8705169"/>
              <a:gd name="connsiteY1377" fmla="*/ 632338 h 2740130"/>
              <a:gd name="connsiteX1378" fmla="*/ 444931 w 8705169"/>
              <a:gd name="connsiteY1378" fmla="*/ 632338 h 2740130"/>
              <a:gd name="connsiteX1379" fmla="*/ 580345 w 8705169"/>
              <a:gd name="connsiteY1379" fmla="*/ 632338 h 2740130"/>
              <a:gd name="connsiteX1380" fmla="*/ 696414 w 8705169"/>
              <a:gd name="connsiteY1380" fmla="*/ 616124 h 2740130"/>
              <a:gd name="connsiteX1381" fmla="*/ 754448 w 8705169"/>
              <a:gd name="connsiteY1381" fmla="*/ 616124 h 2740130"/>
              <a:gd name="connsiteX1382" fmla="*/ 928552 w 8705169"/>
              <a:gd name="connsiteY1382" fmla="*/ 583696 h 2740130"/>
              <a:gd name="connsiteX1383" fmla="*/ 1025276 w 8705169"/>
              <a:gd name="connsiteY1383" fmla="*/ 567483 h 2740130"/>
              <a:gd name="connsiteX1384" fmla="*/ 1063965 w 8705169"/>
              <a:gd name="connsiteY1384" fmla="*/ 583696 h 2740130"/>
              <a:gd name="connsiteX1385" fmla="*/ 1102655 w 8705169"/>
              <a:gd name="connsiteY1385" fmla="*/ 567483 h 2740130"/>
              <a:gd name="connsiteX1386" fmla="*/ 1141345 w 8705169"/>
              <a:gd name="connsiteY1386" fmla="*/ 583696 h 2740130"/>
              <a:gd name="connsiteX1387" fmla="*/ 1160690 w 8705169"/>
              <a:gd name="connsiteY1387" fmla="*/ 567483 h 2740130"/>
              <a:gd name="connsiteX1388" fmla="*/ 1218724 w 8705169"/>
              <a:gd name="connsiteY1388" fmla="*/ 567483 h 2740130"/>
              <a:gd name="connsiteX1389" fmla="*/ 1354138 w 8705169"/>
              <a:gd name="connsiteY1389" fmla="*/ 567483 h 2740130"/>
              <a:gd name="connsiteX1390" fmla="*/ 1412172 w 8705169"/>
              <a:gd name="connsiteY1390" fmla="*/ 567483 h 2740130"/>
              <a:gd name="connsiteX1391" fmla="*/ 1547586 w 8705169"/>
              <a:gd name="connsiteY1391" fmla="*/ 567483 h 2740130"/>
              <a:gd name="connsiteX1392" fmla="*/ 1547586 w 8705169"/>
              <a:gd name="connsiteY1392" fmla="*/ 551269 h 2740130"/>
              <a:gd name="connsiteX1393" fmla="*/ 1566931 w 8705169"/>
              <a:gd name="connsiteY1393" fmla="*/ 567483 h 2740130"/>
              <a:gd name="connsiteX1394" fmla="*/ 1586276 w 8705169"/>
              <a:gd name="connsiteY1394" fmla="*/ 567483 h 2740130"/>
              <a:gd name="connsiteX1395" fmla="*/ 1624965 w 8705169"/>
              <a:gd name="connsiteY1395" fmla="*/ 567483 h 2740130"/>
              <a:gd name="connsiteX1396" fmla="*/ 1663655 w 8705169"/>
              <a:gd name="connsiteY1396" fmla="*/ 567483 h 2740130"/>
              <a:gd name="connsiteX1397" fmla="*/ 1973172 w 8705169"/>
              <a:gd name="connsiteY1397" fmla="*/ 583696 h 2740130"/>
              <a:gd name="connsiteX1398" fmla="*/ 2360068 w 8705169"/>
              <a:gd name="connsiteY1398" fmla="*/ 567483 h 2740130"/>
              <a:gd name="connsiteX1399" fmla="*/ 2534172 w 8705169"/>
              <a:gd name="connsiteY1399" fmla="*/ 567483 h 2740130"/>
              <a:gd name="connsiteX1400" fmla="*/ 2553517 w 8705169"/>
              <a:gd name="connsiteY1400" fmla="*/ 567483 h 2740130"/>
              <a:gd name="connsiteX1401" fmla="*/ 2727620 w 8705169"/>
              <a:gd name="connsiteY1401" fmla="*/ 567483 h 2740130"/>
              <a:gd name="connsiteX1402" fmla="*/ 2804999 w 8705169"/>
              <a:gd name="connsiteY1402" fmla="*/ 567483 h 2740130"/>
              <a:gd name="connsiteX1403" fmla="*/ 2843689 w 8705169"/>
              <a:gd name="connsiteY1403" fmla="*/ 567483 h 2740130"/>
              <a:gd name="connsiteX1404" fmla="*/ 2882378 w 8705169"/>
              <a:gd name="connsiteY1404" fmla="*/ 567483 h 2740130"/>
              <a:gd name="connsiteX1405" fmla="*/ 2921068 w 8705169"/>
              <a:gd name="connsiteY1405" fmla="*/ 567483 h 2740130"/>
              <a:gd name="connsiteX1406" fmla="*/ 2843689 w 8705169"/>
              <a:gd name="connsiteY1406" fmla="*/ 583696 h 2740130"/>
              <a:gd name="connsiteX1407" fmla="*/ 2766310 w 8705169"/>
              <a:gd name="connsiteY1407" fmla="*/ 583696 h 2740130"/>
              <a:gd name="connsiteX1408" fmla="*/ 2766310 w 8705169"/>
              <a:gd name="connsiteY1408" fmla="*/ 599910 h 2740130"/>
              <a:gd name="connsiteX1409" fmla="*/ 2727620 w 8705169"/>
              <a:gd name="connsiteY1409" fmla="*/ 616124 h 2740130"/>
              <a:gd name="connsiteX1410" fmla="*/ 2669586 w 8705169"/>
              <a:gd name="connsiteY1410" fmla="*/ 616124 h 2740130"/>
              <a:gd name="connsiteX1411" fmla="*/ 2611551 w 8705169"/>
              <a:gd name="connsiteY1411" fmla="*/ 632338 h 2740130"/>
              <a:gd name="connsiteX1412" fmla="*/ 2572861 w 8705169"/>
              <a:gd name="connsiteY1412" fmla="*/ 632338 h 2740130"/>
              <a:gd name="connsiteX1413" fmla="*/ 2514827 w 8705169"/>
              <a:gd name="connsiteY1413" fmla="*/ 632338 h 2740130"/>
              <a:gd name="connsiteX1414" fmla="*/ 2476137 w 8705169"/>
              <a:gd name="connsiteY1414" fmla="*/ 632338 h 2740130"/>
              <a:gd name="connsiteX1415" fmla="*/ 2437448 w 8705169"/>
              <a:gd name="connsiteY1415" fmla="*/ 648552 h 2740130"/>
              <a:gd name="connsiteX1416" fmla="*/ 2514827 w 8705169"/>
              <a:gd name="connsiteY1416" fmla="*/ 648552 h 2740130"/>
              <a:gd name="connsiteX1417" fmla="*/ 2592206 w 8705169"/>
              <a:gd name="connsiteY1417" fmla="*/ 648552 h 2740130"/>
              <a:gd name="connsiteX1418" fmla="*/ 2572861 w 8705169"/>
              <a:gd name="connsiteY1418" fmla="*/ 648552 h 2740130"/>
              <a:gd name="connsiteX1419" fmla="*/ 2572861 w 8705169"/>
              <a:gd name="connsiteY1419" fmla="*/ 664765 h 2740130"/>
              <a:gd name="connsiteX1420" fmla="*/ 2669586 w 8705169"/>
              <a:gd name="connsiteY1420" fmla="*/ 664765 h 2740130"/>
              <a:gd name="connsiteX1421" fmla="*/ 2688930 w 8705169"/>
              <a:gd name="connsiteY1421" fmla="*/ 680979 h 2740130"/>
              <a:gd name="connsiteX1422" fmla="*/ 2592206 w 8705169"/>
              <a:gd name="connsiteY1422" fmla="*/ 680979 h 2740130"/>
              <a:gd name="connsiteX1423" fmla="*/ 2456793 w 8705169"/>
              <a:gd name="connsiteY1423" fmla="*/ 697193 h 2740130"/>
              <a:gd name="connsiteX1424" fmla="*/ 2495482 w 8705169"/>
              <a:gd name="connsiteY1424" fmla="*/ 697193 h 2740130"/>
              <a:gd name="connsiteX1425" fmla="*/ 2611551 w 8705169"/>
              <a:gd name="connsiteY1425" fmla="*/ 697193 h 2740130"/>
              <a:gd name="connsiteX1426" fmla="*/ 2746965 w 8705169"/>
              <a:gd name="connsiteY1426" fmla="*/ 680979 h 2740130"/>
              <a:gd name="connsiteX1427" fmla="*/ 2727620 w 8705169"/>
              <a:gd name="connsiteY1427" fmla="*/ 697193 h 2740130"/>
              <a:gd name="connsiteX1428" fmla="*/ 2824344 w 8705169"/>
              <a:gd name="connsiteY1428" fmla="*/ 697193 h 2740130"/>
              <a:gd name="connsiteX1429" fmla="*/ 2804999 w 8705169"/>
              <a:gd name="connsiteY1429" fmla="*/ 680979 h 2740130"/>
              <a:gd name="connsiteX1430" fmla="*/ 2843689 w 8705169"/>
              <a:gd name="connsiteY1430" fmla="*/ 680979 h 2740130"/>
              <a:gd name="connsiteX1431" fmla="*/ 2901723 w 8705169"/>
              <a:gd name="connsiteY1431" fmla="*/ 664765 h 2740130"/>
              <a:gd name="connsiteX1432" fmla="*/ 2940413 w 8705169"/>
              <a:gd name="connsiteY1432" fmla="*/ 664765 h 2740130"/>
              <a:gd name="connsiteX1433" fmla="*/ 2921068 w 8705169"/>
              <a:gd name="connsiteY1433" fmla="*/ 664765 h 2740130"/>
              <a:gd name="connsiteX1434" fmla="*/ 2901723 w 8705169"/>
              <a:gd name="connsiteY1434" fmla="*/ 648552 h 2740130"/>
              <a:gd name="connsiteX1435" fmla="*/ 2959758 w 8705169"/>
              <a:gd name="connsiteY1435" fmla="*/ 648552 h 2740130"/>
              <a:gd name="connsiteX1436" fmla="*/ 3017792 w 8705169"/>
              <a:gd name="connsiteY1436" fmla="*/ 664765 h 2740130"/>
              <a:gd name="connsiteX1437" fmla="*/ 2998447 w 8705169"/>
              <a:gd name="connsiteY1437" fmla="*/ 664765 h 2740130"/>
              <a:gd name="connsiteX1438" fmla="*/ 2974266 w 8705169"/>
              <a:gd name="connsiteY1438" fmla="*/ 664765 h 2740130"/>
              <a:gd name="connsiteX1439" fmla="*/ 2959758 w 8705169"/>
              <a:gd name="connsiteY1439" fmla="*/ 664765 h 2740130"/>
              <a:gd name="connsiteX1440" fmla="*/ 2998447 w 8705169"/>
              <a:gd name="connsiteY1440" fmla="*/ 664765 h 2740130"/>
              <a:gd name="connsiteX1441" fmla="*/ 2998447 w 8705169"/>
              <a:gd name="connsiteY1441" fmla="*/ 680979 h 2740130"/>
              <a:gd name="connsiteX1442" fmla="*/ 2940413 w 8705169"/>
              <a:gd name="connsiteY1442" fmla="*/ 680979 h 2740130"/>
              <a:gd name="connsiteX1443" fmla="*/ 2901723 w 8705169"/>
              <a:gd name="connsiteY1443" fmla="*/ 680979 h 2740130"/>
              <a:gd name="connsiteX1444" fmla="*/ 2863034 w 8705169"/>
              <a:gd name="connsiteY1444" fmla="*/ 697193 h 2740130"/>
              <a:gd name="connsiteX1445" fmla="*/ 2901723 w 8705169"/>
              <a:gd name="connsiteY1445" fmla="*/ 697193 h 2740130"/>
              <a:gd name="connsiteX1446" fmla="*/ 2940413 w 8705169"/>
              <a:gd name="connsiteY1446" fmla="*/ 713407 h 2740130"/>
              <a:gd name="connsiteX1447" fmla="*/ 2882378 w 8705169"/>
              <a:gd name="connsiteY1447" fmla="*/ 729621 h 2740130"/>
              <a:gd name="connsiteX1448" fmla="*/ 2785654 w 8705169"/>
              <a:gd name="connsiteY1448" fmla="*/ 729621 h 2740130"/>
              <a:gd name="connsiteX1449" fmla="*/ 2746965 w 8705169"/>
              <a:gd name="connsiteY1449" fmla="*/ 745834 h 2740130"/>
              <a:gd name="connsiteX1450" fmla="*/ 2785654 w 8705169"/>
              <a:gd name="connsiteY1450" fmla="*/ 762048 h 2740130"/>
              <a:gd name="connsiteX1451" fmla="*/ 2940413 w 8705169"/>
              <a:gd name="connsiteY1451" fmla="*/ 762048 h 2740130"/>
              <a:gd name="connsiteX1452" fmla="*/ 2979102 w 8705169"/>
              <a:gd name="connsiteY1452" fmla="*/ 745834 h 2740130"/>
              <a:gd name="connsiteX1453" fmla="*/ 3075827 w 8705169"/>
              <a:gd name="connsiteY1453" fmla="*/ 745834 h 2740130"/>
              <a:gd name="connsiteX1454" fmla="*/ 3114516 w 8705169"/>
              <a:gd name="connsiteY1454" fmla="*/ 745834 h 2740130"/>
              <a:gd name="connsiteX1455" fmla="*/ 3153206 w 8705169"/>
              <a:gd name="connsiteY1455" fmla="*/ 745834 h 2740130"/>
              <a:gd name="connsiteX1456" fmla="*/ 3191895 w 8705169"/>
              <a:gd name="connsiteY1456" fmla="*/ 745834 h 2740130"/>
              <a:gd name="connsiteX1457" fmla="*/ 3288620 w 8705169"/>
              <a:gd name="connsiteY1457" fmla="*/ 729621 h 2740130"/>
              <a:gd name="connsiteX1458" fmla="*/ 3133861 w 8705169"/>
              <a:gd name="connsiteY1458" fmla="*/ 729621 h 2740130"/>
              <a:gd name="connsiteX1459" fmla="*/ 3172551 w 8705169"/>
              <a:gd name="connsiteY1459" fmla="*/ 729621 h 2740130"/>
              <a:gd name="connsiteX1460" fmla="*/ 3191895 w 8705169"/>
              <a:gd name="connsiteY1460" fmla="*/ 713407 h 2740130"/>
              <a:gd name="connsiteX1461" fmla="*/ 3230585 w 8705169"/>
              <a:gd name="connsiteY1461" fmla="*/ 713407 h 2740130"/>
              <a:gd name="connsiteX1462" fmla="*/ 3327309 w 8705169"/>
              <a:gd name="connsiteY1462" fmla="*/ 713407 h 2740130"/>
              <a:gd name="connsiteX1463" fmla="*/ 3307964 w 8705169"/>
              <a:gd name="connsiteY1463" fmla="*/ 729621 h 2740130"/>
              <a:gd name="connsiteX1464" fmla="*/ 3462723 w 8705169"/>
              <a:gd name="connsiteY1464" fmla="*/ 713407 h 2740130"/>
              <a:gd name="connsiteX1465" fmla="*/ 3462723 w 8705169"/>
              <a:gd name="connsiteY1465" fmla="*/ 697193 h 2740130"/>
              <a:gd name="connsiteX1466" fmla="*/ 3424033 w 8705169"/>
              <a:gd name="connsiteY1466" fmla="*/ 697193 h 2740130"/>
              <a:gd name="connsiteX1467" fmla="*/ 3482068 w 8705169"/>
              <a:gd name="connsiteY1467" fmla="*/ 680979 h 2740130"/>
              <a:gd name="connsiteX1468" fmla="*/ 3501413 w 8705169"/>
              <a:gd name="connsiteY1468" fmla="*/ 680979 h 2740130"/>
              <a:gd name="connsiteX1469" fmla="*/ 3559447 w 8705169"/>
              <a:gd name="connsiteY1469" fmla="*/ 664765 h 2740130"/>
              <a:gd name="connsiteX1470" fmla="*/ 3598137 w 8705169"/>
              <a:gd name="connsiteY1470" fmla="*/ 664765 h 2740130"/>
              <a:gd name="connsiteX1471" fmla="*/ 3694861 w 8705169"/>
              <a:gd name="connsiteY1471" fmla="*/ 664765 h 2740130"/>
              <a:gd name="connsiteX1472" fmla="*/ 3617481 w 8705169"/>
              <a:gd name="connsiteY1472" fmla="*/ 648552 h 2740130"/>
              <a:gd name="connsiteX1473" fmla="*/ 3656171 w 8705169"/>
              <a:gd name="connsiteY1473" fmla="*/ 648552 h 2740130"/>
              <a:gd name="connsiteX1474" fmla="*/ 3694861 w 8705169"/>
              <a:gd name="connsiteY1474" fmla="*/ 648552 h 2740130"/>
              <a:gd name="connsiteX1475" fmla="*/ 3675516 w 8705169"/>
              <a:gd name="connsiteY1475" fmla="*/ 632338 h 2740130"/>
              <a:gd name="connsiteX1476" fmla="*/ 3694861 w 8705169"/>
              <a:gd name="connsiteY1476" fmla="*/ 616124 h 2740130"/>
              <a:gd name="connsiteX1477" fmla="*/ 3675516 w 8705169"/>
              <a:gd name="connsiteY1477" fmla="*/ 616124 h 2740130"/>
              <a:gd name="connsiteX1478" fmla="*/ 3656171 w 8705169"/>
              <a:gd name="connsiteY1478" fmla="*/ 616124 h 2740130"/>
              <a:gd name="connsiteX1479" fmla="*/ 3636826 w 8705169"/>
              <a:gd name="connsiteY1479" fmla="*/ 616124 h 2740130"/>
              <a:gd name="connsiteX1480" fmla="*/ 3501413 w 8705169"/>
              <a:gd name="connsiteY1480" fmla="*/ 648552 h 2740130"/>
              <a:gd name="connsiteX1481" fmla="*/ 3424033 w 8705169"/>
              <a:gd name="connsiteY1481" fmla="*/ 664765 h 2740130"/>
              <a:gd name="connsiteX1482" fmla="*/ 3346654 w 8705169"/>
              <a:gd name="connsiteY1482" fmla="*/ 632338 h 2740130"/>
              <a:gd name="connsiteX1483" fmla="*/ 3249930 w 8705169"/>
              <a:gd name="connsiteY1483" fmla="*/ 648552 h 2740130"/>
              <a:gd name="connsiteX1484" fmla="*/ 3191895 w 8705169"/>
              <a:gd name="connsiteY1484" fmla="*/ 632338 h 2740130"/>
              <a:gd name="connsiteX1485" fmla="*/ 3153206 w 8705169"/>
              <a:gd name="connsiteY1485" fmla="*/ 616124 h 2740130"/>
              <a:gd name="connsiteX1486" fmla="*/ 3095171 w 8705169"/>
              <a:gd name="connsiteY1486" fmla="*/ 632338 h 2740130"/>
              <a:gd name="connsiteX1487" fmla="*/ 3114516 w 8705169"/>
              <a:gd name="connsiteY1487" fmla="*/ 632338 h 2740130"/>
              <a:gd name="connsiteX1488" fmla="*/ 3037137 w 8705169"/>
              <a:gd name="connsiteY1488" fmla="*/ 616124 h 2740130"/>
              <a:gd name="connsiteX1489" fmla="*/ 3017792 w 8705169"/>
              <a:gd name="connsiteY1489" fmla="*/ 632338 h 2740130"/>
              <a:gd name="connsiteX1490" fmla="*/ 2940413 w 8705169"/>
              <a:gd name="connsiteY1490" fmla="*/ 616124 h 2740130"/>
              <a:gd name="connsiteX1491" fmla="*/ 2940413 w 8705169"/>
              <a:gd name="connsiteY1491" fmla="*/ 632338 h 2740130"/>
              <a:gd name="connsiteX1492" fmla="*/ 2882378 w 8705169"/>
              <a:gd name="connsiteY1492" fmla="*/ 632338 h 2740130"/>
              <a:gd name="connsiteX1493" fmla="*/ 2804999 w 8705169"/>
              <a:gd name="connsiteY1493" fmla="*/ 632338 h 2740130"/>
              <a:gd name="connsiteX1494" fmla="*/ 2785654 w 8705169"/>
              <a:gd name="connsiteY1494" fmla="*/ 632338 h 2740130"/>
              <a:gd name="connsiteX1495" fmla="*/ 2863034 w 8705169"/>
              <a:gd name="connsiteY1495" fmla="*/ 616124 h 2740130"/>
              <a:gd name="connsiteX1496" fmla="*/ 2921068 w 8705169"/>
              <a:gd name="connsiteY1496" fmla="*/ 599910 h 2740130"/>
              <a:gd name="connsiteX1497" fmla="*/ 2940413 w 8705169"/>
              <a:gd name="connsiteY1497" fmla="*/ 599910 h 2740130"/>
              <a:gd name="connsiteX1498" fmla="*/ 2979102 w 8705169"/>
              <a:gd name="connsiteY1498" fmla="*/ 599910 h 2740130"/>
              <a:gd name="connsiteX1499" fmla="*/ 2959758 w 8705169"/>
              <a:gd name="connsiteY1499" fmla="*/ 583696 h 2740130"/>
              <a:gd name="connsiteX1500" fmla="*/ 2979102 w 8705169"/>
              <a:gd name="connsiteY1500" fmla="*/ 583696 h 2740130"/>
              <a:gd name="connsiteX1501" fmla="*/ 2979102 w 8705169"/>
              <a:gd name="connsiteY1501" fmla="*/ 567483 h 2740130"/>
              <a:gd name="connsiteX1502" fmla="*/ 3017792 w 8705169"/>
              <a:gd name="connsiteY1502" fmla="*/ 567483 h 2740130"/>
              <a:gd name="connsiteX1503" fmla="*/ 3056482 w 8705169"/>
              <a:gd name="connsiteY1503" fmla="*/ 567483 h 2740130"/>
              <a:gd name="connsiteX1504" fmla="*/ 3075827 w 8705169"/>
              <a:gd name="connsiteY1504" fmla="*/ 567483 h 2740130"/>
              <a:gd name="connsiteX1505" fmla="*/ 3462723 w 8705169"/>
              <a:gd name="connsiteY1505" fmla="*/ 551269 h 2740130"/>
              <a:gd name="connsiteX1506" fmla="*/ 3462723 w 8705169"/>
              <a:gd name="connsiteY1506" fmla="*/ 535055 h 2740130"/>
              <a:gd name="connsiteX1507" fmla="*/ 3520758 w 8705169"/>
              <a:gd name="connsiteY1507" fmla="*/ 551269 h 2740130"/>
              <a:gd name="connsiteX1508" fmla="*/ 3540102 w 8705169"/>
              <a:gd name="connsiteY1508" fmla="*/ 551269 h 2740130"/>
              <a:gd name="connsiteX1509" fmla="*/ 3559447 w 8705169"/>
              <a:gd name="connsiteY1509" fmla="*/ 551269 h 2740130"/>
              <a:gd name="connsiteX1510" fmla="*/ 3598137 w 8705169"/>
              <a:gd name="connsiteY1510" fmla="*/ 551269 h 2740130"/>
              <a:gd name="connsiteX1511" fmla="*/ 3752895 w 8705169"/>
              <a:gd name="connsiteY1511" fmla="*/ 551269 h 2740130"/>
              <a:gd name="connsiteX1512" fmla="*/ 3849620 w 8705169"/>
              <a:gd name="connsiteY1512" fmla="*/ 551269 h 2740130"/>
              <a:gd name="connsiteX1513" fmla="*/ 3849620 w 8705169"/>
              <a:gd name="connsiteY1513" fmla="*/ 535055 h 2740130"/>
              <a:gd name="connsiteX1514" fmla="*/ 3810930 w 8705169"/>
              <a:gd name="connsiteY1514" fmla="*/ 421559 h 2740130"/>
              <a:gd name="connsiteX1515" fmla="*/ 4023723 w 8705169"/>
              <a:gd name="connsiteY1515" fmla="*/ 389131 h 2740130"/>
              <a:gd name="connsiteX1516" fmla="*/ 4062412 w 8705169"/>
              <a:gd name="connsiteY1516" fmla="*/ 372917 h 2740130"/>
              <a:gd name="connsiteX1517" fmla="*/ 4139792 w 8705169"/>
              <a:gd name="connsiteY1517" fmla="*/ 372917 h 2740130"/>
              <a:gd name="connsiteX1518" fmla="*/ 4159136 w 8705169"/>
              <a:gd name="connsiteY1518" fmla="*/ 372917 h 2740130"/>
              <a:gd name="connsiteX1519" fmla="*/ 4255861 w 8705169"/>
              <a:gd name="connsiteY1519" fmla="*/ 372917 h 2740130"/>
              <a:gd name="connsiteX1520" fmla="*/ 4313896 w 8705169"/>
              <a:gd name="connsiteY1520" fmla="*/ 372917 h 2740130"/>
              <a:gd name="connsiteX1521" fmla="*/ 4352585 w 8705169"/>
              <a:gd name="connsiteY1521" fmla="*/ 389131 h 2740130"/>
              <a:gd name="connsiteX1522" fmla="*/ 4429964 w 8705169"/>
              <a:gd name="connsiteY1522" fmla="*/ 389131 h 2740130"/>
              <a:gd name="connsiteX1523" fmla="*/ 4526688 w 8705169"/>
              <a:gd name="connsiteY1523" fmla="*/ 356703 h 2740130"/>
              <a:gd name="connsiteX1524" fmla="*/ 4642758 w 8705169"/>
              <a:gd name="connsiteY1524" fmla="*/ 405345 h 2740130"/>
              <a:gd name="connsiteX1525" fmla="*/ 4681447 w 8705169"/>
              <a:gd name="connsiteY1525" fmla="*/ 421559 h 2740130"/>
              <a:gd name="connsiteX1526" fmla="*/ 4720137 w 8705169"/>
              <a:gd name="connsiteY1526" fmla="*/ 437772 h 2740130"/>
              <a:gd name="connsiteX1527" fmla="*/ 4816860 w 8705169"/>
              <a:gd name="connsiteY1527" fmla="*/ 470200 h 2740130"/>
              <a:gd name="connsiteX1528" fmla="*/ 4836205 w 8705169"/>
              <a:gd name="connsiteY1528" fmla="*/ 470200 h 2740130"/>
              <a:gd name="connsiteX1529" fmla="*/ 4894240 w 8705169"/>
              <a:gd name="connsiteY1529" fmla="*/ 470200 h 2740130"/>
              <a:gd name="connsiteX1530" fmla="*/ 4932929 w 8705169"/>
              <a:gd name="connsiteY1530" fmla="*/ 470200 h 2740130"/>
              <a:gd name="connsiteX1531" fmla="*/ 4855550 w 8705169"/>
              <a:gd name="connsiteY1531" fmla="*/ 405345 h 2740130"/>
              <a:gd name="connsiteX1532" fmla="*/ 4913585 w 8705169"/>
              <a:gd name="connsiteY1532" fmla="*/ 437772 h 2740130"/>
              <a:gd name="connsiteX1533" fmla="*/ 4952274 w 8705169"/>
              <a:gd name="connsiteY1533" fmla="*/ 437772 h 2740130"/>
              <a:gd name="connsiteX1534" fmla="*/ 4971619 w 8705169"/>
              <a:gd name="connsiteY1534" fmla="*/ 453986 h 2740130"/>
              <a:gd name="connsiteX1535" fmla="*/ 4990964 w 8705169"/>
              <a:gd name="connsiteY1535" fmla="*/ 453986 h 2740130"/>
              <a:gd name="connsiteX1536" fmla="*/ 4971619 w 8705169"/>
              <a:gd name="connsiteY1536" fmla="*/ 437772 h 2740130"/>
              <a:gd name="connsiteX1537" fmla="*/ 5029653 w 8705169"/>
              <a:gd name="connsiteY1537" fmla="*/ 421559 h 2740130"/>
              <a:gd name="connsiteX1538" fmla="*/ 5029653 w 8705169"/>
              <a:gd name="connsiteY1538" fmla="*/ 405345 h 2740130"/>
              <a:gd name="connsiteX1539" fmla="*/ 4990964 w 8705169"/>
              <a:gd name="connsiteY1539" fmla="*/ 405345 h 2740130"/>
              <a:gd name="connsiteX1540" fmla="*/ 4990964 w 8705169"/>
              <a:gd name="connsiteY1540" fmla="*/ 389131 h 2740130"/>
              <a:gd name="connsiteX1541" fmla="*/ 4971619 w 8705169"/>
              <a:gd name="connsiteY1541" fmla="*/ 372917 h 2740130"/>
              <a:gd name="connsiteX1542" fmla="*/ 4952274 w 8705169"/>
              <a:gd name="connsiteY1542" fmla="*/ 405345 h 2740130"/>
              <a:gd name="connsiteX1543" fmla="*/ 4932929 w 8705169"/>
              <a:gd name="connsiteY1543" fmla="*/ 389131 h 2740130"/>
              <a:gd name="connsiteX1544" fmla="*/ 4952274 w 8705169"/>
              <a:gd name="connsiteY1544" fmla="*/ 372917 h 2740130"/>
              <a:gd name="connsiteX1545" fmla="*/ 4874895 w 8705169"/>
              <a:gd name="connsiteY1545" fmla="*/ 356703 h 2740130"/>
              <a:gd name="connsiteX1546" fmla="*/ 4797516 w 8705169"/>
              <a:gd name="connsiteY1546" fmla="*/ 308062 h 2740130"/>
              <a:gd name="connsiteX1547" fmla="*/ 4874895 w 8705169"/>
              <a:gd name="connsiteY1547" fmla="*/ 308062 h 2740130"/>
              <a:gd name="connsiteX1548" fmla="*/ 4932929 w 8705169"/>
              <a:gd name="connsiteY1548" fmla="*/ 259421 h 2740130"/>
              <a:gd name="connsiteX1549" fmla="*/ 4913585 w 8705169"/>
              <a:gd name="connsiteY1549" fmla="*/ 243207 h 2740130"/>
              <a:gd name="connsiteX1550" fmla="*/ 4855550 w 8705169"/>
              <a:gd name="connsiteY1550" fmla="*/ 210779 h 2740130"/>
              <a:gd name="connsiteX1551" fmla="*/ 4932929 w 8705169"/>
              <a:gd name="connsiteY1551" fmla="*/ 243207 h 2740130"/>
              <a:gd name="connsiteX1552" fmla="*/ 5010309 w 8705169"/>
              <a:gd name="connsiteY1552" fmla="*/ 194566 h 2740130"/>
              <a:gd name="connsiteX1553" fmla="*/ 5029653 w 8705169"/>
              <a:gd name="connsiteY1553" fmla="*/ 226993 h 2740130"/>
              <a:gd name="connsiteX1554" fmla="*/ 5048998 w 8705169"/>
              <a:gd name="connsiteY1554" fmla="*/ 226993 h 2740130"/>
              <a:gd name="connsiteX1555" fmla="*/ 5029653 w 8705169"/>
              <a:gd name="connsiteY1555" fmla="*/ 243207 h 2740130"/>
              <a:gd name="connsiteX1556" fmla="*/ 4971619 w 8705169"/>
              <a:gd name="connsiteY1556" fmla="*/ 259421 h 2740130"/>
              <a:gd name="connsiteX1557" fmla="*/ 4990964 w 8705169"/>
              <a:gd name="connsiteY1557" fmla="*/ 275634 h 2740130"/>
              <a:gd name="connsiteX1558" fmla="*/ 5068343 w 8705169"/>
              <a:gd name="connsiteY1558" fmla="*/ 291848 h 2740130"/>
              <a:gd name="connsiteX1559" fmla="*/ 5068343 w 8705169"/>
              <a:gd name="connsiteY1559" fmla="*/ 275634 h 2740130"/>
              <a:gd name="connsiteX1560" fmla="*/ 5087688 w 8705169"/>
              <a:gd name="connsiteY1560" fmla="*/ 291848 h 2740130"/>
              <a:gd name="connsiteX1561" fmla="*/ 5107033 w 8705169"/>
              <a:gd name="connsiteY1561" fmla="*/ 291848 h 2740130"/>
              <a:gd name="connsiteX1562" fmla="*/ 5126378 w 8705169"/>
              <a:gd name="connsiteY1562" fmla="*/ 291848 h 2740130"/>
              <a:gd name="connsiteX1563" fmla="*/ 5165067 w 8705169"/>
              <a:gd name="connsiteY1563" fmla="*/ 275634 h 2740130"/>
              <a:gd name="connsiteX1564" fmla="*/ 5126378 w 8705169"/>
              <a:gd name="connsiteY1564" fmla="*/ 243207 h 2740130"/>
              <a:gd name="connsiteX1565" fmla="*/ 5107033 w 8705169"/>
              <a:gd name="connsiteY1565" fmla="*/ 243207 h 2740130"/>
              <a:gd name="connsiteX1566" fmla="*/ 5087688 w 8705169"/>
              <a:gd name="connsiteY1566" fmla="*/ 243207 h 2740130"/>
              <a:gd name="connsiteX1567" fmla="*/ 5087688 w 8705169"/>
              <a:gd name="connsiteY1567" fmla="*/ 226993 h 2740130"/>
              <a:gd name="connsiteX1568" fmla="*/ 5107033 w 8705169"/>
              <a:gd name="connsiteY1568" fmla="*/ 226993 h 2740130"/>
              <a:gd name="connsiteX1569" fmla="*/ 5145722 w 8705169"/>
              <a:gd name="connsiteY1569" fmla="*/ 243207 h 2740130"/>
              <a:gd name="connsiteX1570" fmla="*/ 5184412 w 8705169"/>
              <a:gd name="connsiteY1570" fmla="*/ 259421 h 2740130"/>
              <a:gd name="connsiteX1571" fmla="*/ 5242446 w 8705169"/>
              <a:gd name="connsiteY1571" fmla="*/ 243207 h 2740130"/>
              <a:gd name="connsiteX1572" fmla="*/ 5242446 w 8705169"/>
              <a:gd name="connsiteY1572" fmla="*/ 226993 h 2740130"/>
              <a:gd name="connsiteX1573" fmla="*/ 5261791 w 8705169"/>
              <a:gd name="connsiteY1573" fmla="*/ 226993 h 2740130"/>
              <a:gd name="connsiteX1574" fmla="*/ 5377860 w 8705169"/>
              <a:gd name="connsiteY1574" fmla="*/ 194566 h 2740130"/>
              <a:gd name="connsiteX1575" fmla="*/ 5435895 w 8705169"/>
              <a:gd name="connsiteY1575" fmla="*/ 194566 h 2740130"/>
              <a:gd name="connsiteX1576" fmla="*/ 5435895 w 8705169"/>
              <a:gd name="connsiteY1576" fmla="*/ 178352 h 2740130"/>
              <a:gd name="connsiteX1577" fmla="*/ 5474584 w 8705169"/>
              <a:gd name="connsiteY1577" fmla="*/ 178352 h 2740130"/>
              <a:gd name="connsiteX1578" fmla="*/ 5474584 w 8705169"/>
              <a:gd name="connsiteY1578" fmla="*/ 162138 h 2740130"/>
              <a:gd name="connsiteX1579" fmla="*/ 5513274 w 8705169"/>
              <a:gd name="connsiteY1579" fmla="*/ 178352 h 2740130"/>
              <a:gd name="connsiteX1580" fmla="*/ 5551964 w 8705169"/>
              <a:gd name="connsiteY1580" fmla="*/ 129710 h 2740130"/>
              <a:gd name="connsiteX1581" fmla="*/ 5571308 w 8705169"/>
              <a:gd name="connsiteY1581" fmla="*/ 129710 h 2740130"/>
              <a:gd name="connsiteX1582" fmla="*/ 5571308 w 8705169"/>
              <a:gd name="connsiteY1582" fmla="*/ 113497 h 2740130"/>
              <a:gd name="connsiteX1583" fmla="*/ 5590653 w 8705169"/>
              <a:gd name="connsiteY1583" fmla="*/ 48641 h 2740130"/>
              <a:gd name="connsiteX1584" fmla="*/ 5571308 w 8705169"/>
              <a:gd name="connsiteY1584" fmla="*/ 48641 h 2740130"/>
              <a:gd name="connsiteX1585" fmla="*/ 5532619 w 8705169"/>
              <a:gd name="connsiteY1585" fmla="*/ 32428 h 2740130"/>
              <a:gd name="connsiteX1586" fmla="*/ 5513274 w 8705169"/>
              <a:gd name="connsiteY1586" fmla="*/ 32428 h 2740130"/>
              <a:gd name="connsiteX1587" fmla="*/ 5571308 w 8705169"/>
              <a:gd name="connsiteY1587" fmla="*/ 32428 h 2740130"/>
              <a:gd name="connsiteX1588" fmla="*/ 5648688 w 8705169"/>
              <a:gd name="connsiteY1588" fmla="*/ 0 h 274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Lst>
            <a:rect l="l" t="t" r="r" b="b"/>
            <a:pathLst>
              <a:path w="8705169" h="2740130">
                <a:moveTo>
                  <a:pt x="4255861" y="2626634"/>
                </a:moveTo>
                <a:cubicBezTo>
                  <a:pt x="4275205" y="2626634"/>
                  <a:pt x="4255861" y="2642847"/>
                  <a:pt x="4255861" y="2642847"/>
                </a:cubicBezTo>
                <a:cubicBezTo>
                  <a:pt x="4255861" y="2642847"/>
                  <a:pt x="4255861" y="2642847"/>
                  <a:pt x="4255861" y="2626634"/>
                </a:cubicBezTo>
                <a:close/>
                <a:moveTo>
                  <a:pt x="4197826" y="2610420"/>
                </a:moveTo>
                <a:cubicBezTo>
                  <a:pt x="4197826" y="2626634"/>
                  <a:pt x="4217171" y="2626634"/>
                  <a:pt x="4217171" y="2626634"/>
                </a:cubicBezTo>
                <a:cubicBezTo>
                  <a:pt x="4255861" y="2626634"/>
                  <a:pt x="4255861" y="2610420"/>
                  <a:pt x="4294550" y="2610420"/>
                </a:cubicBezTo>
                <a:cubicBezTo>
                  <a:pt x="4294550" y="2626634"/>
                  <a:pt x="4275205" y="2626634"/>
                  <a:pt x="4255861" y="2626634"/>
                </a:cubicBezTo>
                <a:cubicBezTo>
                  <a:pt x="4236516" y="2642847"/>
                  <a:pt x="4236516" y="2642847"/>
                  <a:pt x="4236516" y="2642847"/>
                </a:cubicBezTo>
                <a:cubicBezTo>
                  <a:pt x="4236516" y="2659061"/>
                  <a:pt x="4236516" y="2659061"/>
                  <a:pt x="4217171" y="2675275"/>
                </a:cubicBezTo>
                <a:cubicBezTo>
                  <a:pt x="4197826" y="2675275"/>
                  <a:pt x="4197826" y="2675275"/>
                  <a:pt x="4197826" y="2675275"/>
                </a:cubicBezTo>
                <a:cubicBezTo>
                  <a:pt x="4178481" y="2675275"/>
                  <a:pt x="4159136" y="2675275"/>
                  <a:pt x="4159136" y="2675275"/>
                </a:cubicBezTo>
                <a:cubicBezTo>
                  <a:pt x="4139792" y="2675275"/>
                  <a:pt x="4178481" y="2659061"/>
                  <a:pt x="4139792" y="2659061"/>
                </a:cubicBezTo>
                <a:cubicBezTo>
                  <a:pt x="4139792" y="2650954"/>
                  <a:pt x="4144628" y="2642847"/>
                  <a:pt x="4151882" y="2634740"/>
                </a:cubicBezTo>
                <a:lnTo>
                  <a:pt x="4173753" y="2614744"/>
                </a:lnTo>
                <a:lnTo>
                  <a:pt x="4178481" y="2626634"/>
                </a:lnTo>
                <a:cubicBezTo>
                  <a:pt x="4197826" y="2610420"/>
                  <a:pt x="4197826" y="2610420"/>
                  <a:pt x="4197826" y="2610420"/>
                </a:cubicBezTo>
                <a:close/>
                <a:moveTo>
                  <a:pt x="4170743" y="2607177"/>
                </a:moveTo>
                <a:lnTo>
                  <a:pt x="4178481" y="2610420"/>
                </a:lnTo>
                <a:lnTo>
                  <a:pt x="4173753" y="2614744"/>
                </a:lnTo>
                <a:close/>
                <a:moveTo>
                  <a:pt x="5226124" y="2522511"/>
                </a:moveTo>
                <a:cubicBezTo>
                  <a:pt x="5231565" y="2520231"/>
                  <a:pt x="5242446" y="2529351"/>
                  <a:pt x="5242446" y="2529351"/>
                </a:cubicBezTo>
                <a:cubicBezTo>
                  <a:pt x="5242446" y="2529351"/>
                  <a:pt x="5223102" y="2529351"/>
                  <a:pt x="5223102" y="2529351"/>
                </a:cubicBezTo>
                <a:cubicBezTo>
                  <a:pt x="5223102" y="2525297"/>
                  <a:pt x="5224311" y="2523271"/>
                  <a:pt x="5226124" y="2522511"/>
                </a:cubicBezTo>
                <a:close/>
                <a:moveTo>
                  <a:pt x="4816860" y="2496923"/>
                </a:moveTo>
                <a:cubicBezTo>
                  <a:pt x="4836205" y="2496923"/>
                  <a:pt x="4836205" y="2496923"/>
                  <a:pt x="4855550" y="2496923"/>
                </a:cubicBezTo>
                <a:cubicBezTo>
                  <a:pt x="4855550" y="2496923"/>
                  <a:pt x="4855550" y="2496923"/>
                  <a:pt x="4874895" y="2513137"/>
                </a:cubicBezTo>
                <a:cubicBezTo>
                  <a:pt x="4874895" y="2513137"/>
                  <a:pt x="4874895" y="2513137"/>
                  <a:pt x="4874895" y="2529351"/>
                </a:cubicBezTo>
                <a:cubicBezTo>
                  <a:pt x="4816860" y="2529351"/>
                  <a:pt x="4778171" y="2513137"/>
                  <a:pt x="4816860" y="2496923"/>
                </a:cubicBezTo>
                <a:close/>
                <a:moveTo>
                  <a:pt x="3993195" y="2457655"/>
                </a:moveTo>
                <a:cubicBezTo>
                  <a:pt x="3992288" y="2458415"/>
                  <a:pt x="3989870" y="2460442"/>
                  <a:pt x="3985033" y="2464496"/>
                </a:cubicBezTo>
                <a:cubicBezTo>
                  <a:pt x="3985033" y="2464496"/>
                  <a:pt x="3995915" y="2455375"/>
                  <a:pt x="3993195" y="2457655"/>
                </a:cubicBezTo>
                <a:close/>
                <a:moveTo>
                  <a:pt x="3946343" y="2432068"/>
                </a:moveTo>
                <a:cubicBezTo>
                  <a:pt x="3965688" y="2432068"/>
                  <a:pt x="3965688" y="2448282"/>
                  <a:pt x="3985033" y="2448282"/>
                </a:cubicBezTo>
                <a:cubicBezTo>
                  <a:pt x="3985033" y="2448282"/>
                  <a:pt x="3985033" y="2464496"/>
                  <a:pt x="3985033" y="2464496"/>
                </a:cubicBezTo>
                <a:cubicBezTo>
                  <a:pt x="3965688" y="2480710"/>
                  <a:pt x="3946343" y="2480710"/>
                  <a:pt x="3965688" y="2496923"/>
                </a:cubicBezTo>
                <a:cubicBezTo>
                  <a:pt x="3965688" y="2513137"/>
                  <a:pt x="3985033" y="2513137"/>
                  <a:pt x="3965688" y="2529351"/>
                </a:cubicBezTo>
                <a:cubicBezTo>
                  <a:pt x="3965688" y="2529351"/>
                  <a:pt x="3985033" y="2529351"/>
                  <a:pt x="3985033" y="2529351"/>
                </a:cubicBezTo>
                <a:cubicBezTo>
                  <a:pt x="3985033" y="2529351"/>
                  <a:pt x="3985033" y="2545565"/>
                  <a:pt x="3985033" y="2545565"/>
                </a:cubicBezTo>
                <a:cubicBezTo>
                  <a:pt x="3985033" y="2561778"/>
                  <a:pt x="3985033" y="2561778"/>
                  <a:pt x="3985033" y="2561778"/>
                </a:cubicBezTo>
                <a:cubicBezTo>
                  <a:pt x="3985033" y="2561778"/>
                  <a:pt x="3985033" y="2577992"/>
                  <a:pt x="3965688" y="2577992"/>
                </a:cubicBezTo>
                <a:cubicBezTo>
                  <a:pt x="3985033" y="2577992"/>
                  <a:pt x="3985033" y="2594206"/>
                  <a:pt x="3965688" y="2594206"/>
                </a:cubicBezTo>
                <a:cubicBezTo>
                  <a:pt x="3965688" y="2594206"/>
                  <a:pt x="3946343" y="2594206"/>
                  <a:pt x="3946343" y="2610420"/>
                </a:cubicBezTo>
                <a:cubicBezTo>
                  <a:pt x="3926999" y="2610420"/>
                  <a:pt x="3926999" y="2626634"/>
                  <a:pt x="3907654" y="2626634"/>
                </a:cubicBezTo>
                <a:cubicBezTo>
                  <a:pt x="3907654" y="2626634"/>
                  <a:pt x="3888309" y="2626634"/>
                  <a:pt x="3888309" y="2642847"/>
                </a:cubicBezTo>
                <a:cubicBezTo>
                  <a:pt x="3888309" y="2642847"/>
                  <a:pt x="3868964" y="2626634"/>
                  <a:pt x="3868964" y="2642847"/>
                </a:cubicBezTo>
                <a:cubicBezTo>
                  <a:pt x="3849620" y="2642847"/>
                  <a:pt x="3868964" y="2626634"/>
                  <a:pt x="3849620" y="2642847"/>
                </a:cubicBezTo>
                <a:cubicBezTo>
                  <a:pt x="3830274" y="2642847"/>
                  <a:pt x="3849620" y="2642847"/>
                  <a:pt x="3830274" y="2642847"/>
                </a:cubicBezTo>
                <a:cubicBezTo>
                  <a:pt x="3810930" y="2642847"/>
                  <a:pt x="3810930" y="2642847"/>
                  <a:pt x="3791585" y="2642847"/>
                </a:cubicBezTo>
                <a:cubicBezTo>
                  <a:pt x="3791585" y="2642847"/>
                  <a:pt x="3791585" y="2626634"/>
                  <a:pt x="3791585" y="2626634"/>
                </a:cubicBezTo>
                <a:cubicBezTo>
                  <a:pt x="3772241" y="2626634"/>
                  <a:pt x="3791585" y="2626634"/>
                  <a:pt x="3772241" y="2626634"/>
                </a:cubicBezTo>
                <a:cubicBezTo>
                  <a:pt x="3752895" y="2626634"/>
                  <a:pt x="3772241" y="2626634"/>
                  <a:pt x="3772241" y="2610420"/>
                </a:cubicBezTo>
                <a:cubicBezTo>
                  <a:pt x="3772241" y="2610420"/>
                  <a:pt x="3752895" y="2610420"/>
                  <a:pt x="3733550" y="2610420"/>
                </a:cubicBezTo>
                <a:cubicBezTo>
                  <a:pt x="3733550" y="2610420"/>
                  <a:pt x="3752895" y="2610420"/>
                  <a:pt x="3752895" y="2594206"/>
                </a:cubicBezTo>
                <a:cubicBezTo>
                  <a:pt x="3752895" y="2594206"/>
                  <a:pt x="3733550" y="2594206"/>
                  <a:pt x="3733550" y="2577992"/>
                </a:cubicBezTo>
                <a:cubicBezTo>
                  <a:pt x="3733550" y="2577992"/>
                  <a:pt x="3733550" y="2577992"/>
                  <a:pt x="3714206" y="2577992"/>
                </a:cubicBezTo>
                <a:cubicBezTo>
                  <a:pt x="3714206" y="2561778"/>
                  <a:pt x="3714206" y="2561778"/>
                  <a:pt x="3733550" y="2561778"/>
                </a:cubicBezTo>
                <a:cubicBezTo>
                  <a:pt x="3733550" y="2561778"/>
                  <a:pt x="3733550" y="2545565"/>
                  <a:pt x="3733550" y="2545565"/>
                </a:cubicBezTo>
                <a:cubicBezTo>
                  <a:pt x="3733550" y="2545565"/>
                  <a:pt x="3714206" y="2529351"/>
                  <a:pt x="3714206" y="2529351"/>
                </a:cubicBezTo>
                <a:cubicBezTo>
                  <a:pt x="3733550" y="2529351"/>
                  <a:pt x="3733550" y="2529351"/>
                  <a:pt x="3752895" y="2529351"/>
                </a:cubicBezTo>
                <a:cubicBezTo>
                  <a:pt x="3752895" y="2513137"/>
                  <a:pt x="3752895" y="2513137"/>
                  <a:pt x="3772241" y="2513137"/>
                </a:cubicBezTo>
                <a:cubicBezTo>
                  <a:pt x="3752895" y="2513137"/>
                  <a:pt x="3772241" y="2513137"/>
                  <a:pt x="3772241" y="2496923"/>
                </a:cubicBezTo>
                <a:cubicBezTo>
                  <a:pt x="3762568" y="2496923"/>
                  <a:pt x="3757732" y="2496923"/>
                  <a:pt x="3752895" y="2496923"/>
                </a:cubicBezTo>
                <a:cubicBezTo>
                  <a:pt x="3752895" y="2480710"/>
                  <a:pt x="3733550" y="2480710"/>
                  <a:pt x="3752895" y="2480710"/>
                </a:cubicBezTo>
                <a:cubicBezTo>
                  <a:pt x="3772241" y="2464496"/>
                  <a:pt x="3772241" y="2496923"/>
                  <a:pt x="3791585" y="2496923"/>
                </a:cubicBezTo>
                <a:cubicBezTo>
                  <a:pt x="3810930" y="2496923"/>
                  <a:pt x="3830274" y="2480710"/>
                  <a:pt x="3849620" y="2464496"/>
                </a:cubicBezTo>
                <a:cubicBezTo>
                  <a:pt x="3888309" y="2464496"/>
                  <a:pt x="3907654" y="2464496"/>
                  <a:pt x="3907654" y="2448282"/>
                </a:cubicBezTo>
                <a:cubicBezTo>
                  <a:pt x="3926999" y="2448282"/>
                  <a:pt x="3926999" y="2448282"/>
                  <a:pt x="3946343" y="2448282"/>
                </a:cubicBezTo>
                <a:cubicBezTo>
                  <a:pt x="3965688" y="2448282"/>
                  <a:pt x="3926999" y="2432068"/>
                  <a:pt x="3946343" y="2432068"/>
                </a:cubicBezTo>
                <a:close/>
                <a:moveTo>
                  <a:pt x="2863034" y="2286144"/>
                </a:moveTo>
                <a:cubicBezTo>
                  <a:pt x="2863034" y="2286144"/>
                  <a:pt x="2863034" y="2302358"/>
                  <a:pt x="2863034" y="2302358"/>
                </a:cubicBezTo>
                <a:cubicBezTo>
                  <a:pt x="2863034" y="2318572"/>
                  <a:pt x="2843689" y="2302358"/>
                  <a:pt x="2863034" y="2286144"/>
                </a:cubicBezTo>
                <a:close/>
                <a:moveTo>
                  <a:pt x="6093619" y="2253717"/>
                </a:moveTo>
                <a:lnTo>
                  <a:pt x="6112963" y="2253717"/>
                </a:lnTo>
                <a:lnTo>
                  <a:pt x="6115382" y="2253717"/>
                </a:lnTo>
                <a:cubicBezTo>
                  <a:pt x="6127472" y="2253717"/>
                  <a:pt x="6141981" y="2253717"/>
                  <a:pt x="6151653" y="2253717"/>
                </a:cubicBezTo>
                <a:cubicBezTo>
                  <a:pt x="6132308" y="2253717"/>
                  <a:pt x="6112963" y="2269930"/>
                  <a:pt x="6093619" y="2253717"/>
                </a:cubicBezTo>
                <a:close/>
                <a:moveTo>
                  <a:pt x="6641403" y="2216794"/>
                </a:moveTo>
                <a:lnTo>
                  <a:pt x="6635274" y="2221289"/>
                </a:lnTo>
                <a:lnTo>
                  <a:pt x="6635274" y="2217875"/>
                </a:lnTo>
                <a:close/>
                <a:moveTo>
                  <a:pt x="1238069" y="2188861"/>
                </a:moveTo>
                <a:cubicBezTo>
                  <a:pt x="1238069" y="2205075"/>
                  <a:pt x="1238069" y="2205075"/>
                  <a:pt x="1257414" y="2205075"/>
                </a:cubicBezTo>
                <a:cubicBezTo>
                  <a:pt x="1238069" y="2221289"/>
                  <a:pt x="1257414" y="2221289"/>
                  <a:pt x="1257414" y="2237503"/>
                </a:cubicBezTo>
                <a:cubicBezTo>
                  <a:pt x="1238069" y="2221289"/>
                  <a:pt x="1218724" y="2221289"/>
                  <a:pt x="1238069" y="2188861"/>
                </a:cubicBezTo>
                <a:close/>
                <a:moveTo>
                  <a:pt x="1188095" y="2157785"/>
                </a:moveTo>
                <a:lnTo>
                  <a:pt x="1180034" y="2172648"/>
                </a:lnTo>
                <a:cubicBezTo>
                  <a:pt x="1180034" y="2164541"/>
                  <a:pt x="1180034" y="2160487"/>
                  <a:pt x="1182452" y="2158461"/>
                </a:cubicBezTo>
                <a:close/>
                <a:moveTo>
                  <a:pt x="6596584" y="2075365"/>
                </a:moveTo>
                <a:cubicBezTo>
                  <a:pt x="6615929" y="2091579"/>
                  <a:pt x="6635274" y="2075365"/>
                  <a:pt x="6635274" y="2075365"/>
                </a:cubicBezTo>
                <a:cubicBezTo>
                  <a:pt x="6654618" y="2091579"/>
                  <a:pt x="6615929" y="2091579"/>
                  <a:pt x="6615929" y="2091579"/>
                </a:cubicBezTo>
                <a:cubicBezTo>
                  <a:pt x="6615929" y="2107792"/>
                  <a:pt x="6635274" y="2107792"/>
                  <a:pt x="6654618" y="2107792"/>
                </a:cubicBezTo>
                <a:cubicBezTo>
                  <a:pt x="6654618" y="2124006"/>
                  <a:pt x="6654618" y="2140220"/>
                  <a:pt x="6673963" y="2140220"/>
                </a:cubicBezTo>
                <a:cubicBezTo>
                  <a:pt x="6673963" y="2156434"/>
                  <a:pt x="6693308" y="2156434"/>
                  <a:pt x="6693308" y="2156434"/>
                </a:cubicBezTo>
                <a:cubicBezTo>
                  <a:pt x="6693308" y="2172648"/>
                  <a:pt x="6693308" y="2188861"/>
                  <a:pt x="6693308" y="2205075"/>
                </a:cubicBezTo>
                <a:cubicBezTo>
                  <a:pt x="6683635" y="2205075"/>
                  <a:pt x="6673963" y="2209129"/>
                  <a:pt x="6661873" y="2213182"/>
                </a:cubicBezTo>
                <a:lnTo>
                  <a:pt x="6641403" y="2216794"/>
                </a:lnTo>
                <a:lnTo>
                  <a:pt x="6654618" y="2207102"/>
                </a:lnTo>
                <a:cubicBezTo>
                  <a:pt x="6659454" y="2205075"/>
                  <a:pt x="6664291" y="2205075"/>
                  <a:pt x="6673963" y="2205075"/>
                </a:cubicBezTo>
                <a:cubicBezTo>
                  <a:pt x="6673963" y="2205075"/>
                  <a:pt x="6673963" y="2188861"/>
                  <a:pt x="6673963" y="2188861"/>
                </a:cubicBezTo>
                <a:cubicBezTo>
                  <a:pt x="6673963" y="2172648"/>
                  <a:pt x="6673963" y="2156434"/>
                  <a:pt x="6654618" y="2156434"/>
                </a:cubicBezTo>
                <a:cubicBezTo>
                  <a:pt x="6654618" y="2124006"/>
                  <a:pt x="6596584" y="2124006"/>
                  <a:pt x="6596584" y="2075365"/>
                </a:cubicBezTo>
                <a:close/>
                <a:moveTo>
                  <a:pt x="3075827" y="2059151"/>
                </a:moveTo>
                <a:cubicBezTo>
                  <a:pt x="3095171" y="2059151"/>
                  <a:pt x="3095171" y="2059151"/>
                  <a:pt x="3114516" y="2075365"/>
                </a:cubicBezTo>
                <a:cubicBezTo>
                  <a:pt x="3114516" y="2075365"/>
                  <a:pt x="3095171" y="2091579"/>
                  <a:pt x="3075827" y="2091579"/>
                </a:cubicBezTo>
                <a:cubicBezTo>
                  <a:pt x="3056482" y="2075365"/>
                  <a:pt x="3056482" y="2075365"/>
                  <a:pt x="3075827" y="2059151"/>
                </a:cubicBezTo>
                <a:close/>
                <a:moveTo>
                  <a:pt x="1172917" y="2040643"/>
                </a:moveTo>
                <a:lnTo>
                  <a:pt x="1180034" y="2042937"/>
                </a:lnTo>
                <a:cubicBezTo>
                  <a:pt x="1180034" y="2042937"/>
                  <a:pt x="1175198" y="2042937"/>
                  <a:pt x="1172780" y="2040910"/>
                </a:cubicBezTo>
                <a:close/>
                <a:moveTo>
                  <a:pt x="6712653" y="1880799"/>
                </a:moveTo>
                <a:cubicBezTo>
                  <a:pt x="6722325" y="1880799"/>
                  <a:pt x="6731998" y="1880799"/>
                  <a:pt x="6739252" y="1880799"/>
                </a:cubicBezTo>
                <a:lnTo>
                  <a:pt x="6750324" y="1880799"/>
                </a:lnTo>
                <a:lnTo>
                  <a:pt x="6731998" y="1913227"/>
                </a:lnTo>
                <a:cubicBezTo>
                  <a:pt x="6731998" y="1897013"/>
                  <a:pt x="6731998" y="1897013"/>
                  <a:pt x="6712653" y="1880799"/>
                </a:cubicBezTo>
                <a:close/>
                <a:moveTo>
                  <a:pt x="6751342" y="1878998"/>
                </a:moveTo>
                <a:lnTo>
                  <a:pt x="6751342" y="1880799"/>
                </a:lnTo>
                <a:lnTo>
                  <a:pt x="6750324" y="1880799"/>
                </a:lnTo>
                <a:close/>
                <a:moveTo>
                  <a:pt x="6855059" y="1872595"/>
                </a:moveTo>
                <a:lnTo>
                  <a:pt x="6855321" y="1872693"/>
                </a:lnTo>
                <a:cubicBezTo>
                  <a:pt x="6877084" y="1880799"/>
                  <a:pt x="6896429" y="1888906"/>
                  <a:pt x="6906101" y="1897013"/>
                </a:cubicBezTo>
                <a:cubicBezTo>
                  <a:pt x="6925446" y="1897013"/>
                  <a:pt x="6925446" y="1913227"/>
                  <a:pt x="6925446" y="1913227"/>
                </a:cubicBezTo>
                <a:cubicBezTo>
                  <a:pt x="6915773" y="1905120"/>
                  <a:pt x="6891592" y="1892960"/>
                  <a:pt x="6864993" y="1878773"/>
                </a:cubicBezTo>
                <a:close/>
                <a:moveTo>
                  <a:pt x="6867411" y="1799731"/>
                </a:moveTo>
                <a:cubicBezTo>
                  <a:pt x="6867411" y="1815944"/>
                  <a:pt x="6886756" y="1815944"/>
                  <a:pt x="6886756" y="1815944"/>
                </a:cubicBezTo>
                <a:cubicBezTo>
                  <a:pt x="6886756" y="1832158"/>
                  <a:pt x="6886756" y="1832158"/>
                  <a:pt x="6886756" y="1832158"/>
                </a:cubicBezTo>
                <a:cubicBezTo>
                  <a:pt x="6886756" y="1832158"/>
                  <a:pt x="6886756" y="1815944"/>
                  <a:pt x="6867411" y="1815944"/>
                </a:cubicBezTo>
                <a:cubicBezTo>
                  <a:pt x="6867411" y="1815944"/>
                  <a:pt x="6867411" y="1815944"/>
                  <a:pt x="6867411" y="1799731"/>
                </a:cubicBezTo>
                <a:close/>
                <a:moveTo>
                  <a:pt x="6894615" y="1776676"/>
                </a:moveTo>
                <a:cubicBezTo>
                  <a:pt x="6897638" y="1777436"/>
                  <a:pt x="6901265" y="1779463"/>
                  <a:pt x="6906101" y="1783517"/>
                </a:cubicBezTo>
                <a:cubicBezTo>
                  <a:pt x="6886756" y="1799731"/>
                  <a:pt x="6886756" y="1783517"/>
                  <a:pt x="6867411" y="1783517"/>
                </a:cubicBezTo>
                <a:cubicBezTo>
                  <a:pt x="6881920" y="1783517"/>
                  <a:pt x="6885547" y="1774396"/>
                  <a:pt x="6894615" y="1776676"/>
                </a:cubicBezTo>
                <a:close/>
                <a:moveTo>
                  <a:pt x="174104" y="1588951"/>
                </a:moveTo>
                <a:cubicBezTo>
                  <a:pt x="174104" y="1588951"/>
                  <a:pt x="193448" y="1588951"/>
                  <a:pt x="193448" y="1588951"/>
                </a:cubicBezTo>
                <a:cubicBezTo>
                  <a:pt x="193448" y="1588951"/>
                  <a:pt x="193448" y="1605165"/>
                  <a:pt x="174104" y="1588951"/>
                </a:cubicBezTo>
                <a:close/>
                <a:moveTo>
                  <a:pt x="77380" y="1443027"/>
                </a:moveTo>
                <a:cubicBezTo>
                  <a:pt x="77380" y="1443027"/>
                  <a:pt x="96724" y="1443027"/>
                  <a:pt x="96724" y="1443027"/>
                </a:cubicBezTo>
                <a:cubicBezTo>
                  <a:pt x="96724" y="1459241"/>
                  <a:pt x="58035" y="1459241"/>
                  <a:pt x="77380" y="1443027"/>
                </a:cubicBezTo>
                <a:close/>
                <a:moveTo>
                  <a:pt x="7699238" y="1167393"/>
                </a:moveTo>
                <a:cubicBezTo>
                  <a:pt x="7699238" y="1183607"/>
                  <a:pt x="7699238" y="1183607"/>
                  <a:pt x="7679894" y="1183607"/>
                </a:cubicBezTo>
                <a:cubicBezTo>
                  <a:pt x="7699238" y="1183607"/>
                  <a:pt x="7679894" y="1167393"/>
                  <a:pt x="7699238" y="1167393"/>
                </a:cubicBezTo>
                <a:close/>
                <a:moveTo>
                  <a:pt x="851172" y="762048"/>
                </a:moveTo>
                <a:cubicBezTo>
                  <a:pt x="870517" y="762048"/>
                  <a:pt x="870517" y="762048"/>
                  <a:pt x="870517" y="778262"/>
                </a:cubicBezTo>
                <a:cubicBezTo>
                  <a:pt x="851172" y="778262"/>
                  <a:pt x="851172" y="778262"/>
                  <a:pt x="831828" y="778262"/>
                </a:cubicBezTo>
                <a:cubicBezTo>
                  <a:pt x="851172" y="762048"/>
                  <a:pt x="851172" y="762048"/>
                  <a:pt x="851172" y="762048"/>
                </a:cubicBezTo>
                <a:close/>
                <a:moveTo>
                  <a:pt x="3106355" y="723034"/>
                </a:moveTo>
                <a:cubicBezTo>
                  <a:pt x="3114516" y="721514"/>
                  <a:pt x="3114516" y="733674"/>
                  <a:pt x="3114516" y="745834"/>
                </a:cubicBezTo>
                <a:cubicBezTo>
                  <a:pt x="3095171" y="745834"/>
                  <a:pt x="3075827" y="745834"/>
                  <a:pt x="3095171" y="729621"/>
                </a:cubicBezTo>
                <a:cubicBezTo>
                  <a:pt x="3100008" y="725567"/>
                  <a:pt x="3103635" y="723540"/>
                  <a:pt x="3106355" y="723034"/>
                </a:cubicBezTo>
                <a:close/>
                <a:moveTo>
                  <a:pt x="2843689" y="648552"/>
                </a:moveTo>
                <a:cubicBezTo>
                  <a:pt x="2853361" y="648552"/>
                  <a:pt x="2872706" y="648552"/>
                  <a:pt x="2894469" y="648552"/>
                </a:cubicBezTo>
                <a:lnTo>
                  <a:pt x="2901723" y="648552"/>
                </a:lnTo>
                <a:cubicBezTo>
                  <a:pt x="2882378" y="664765"/>
                  <a:pt x="2863034" y="648552"/>
                  <a:pt x="2843689" y="648552"/>
                </a:cubicBezTo>
                <a:close/>
                <a:moveTo>
                  <a:pt x="116069" y="632338"/>
                </a:moveTo>
                <a:cubicBezTo>
                  <a:pt x="135414" y="632338"/>
                  <a:pt x="154759" y="648552"/>
                  <a:pt x="154759" y="648552"/>
                </a:cubicBezTo>
                <a:cubicBezTo>
                  <a:pt x="154759" y="648552"/>
                  <a:pt x="154759" y="648552"/>
                  <a:pt x="154759" y="664765"/>
                </a:cubicBezTo>
                <a:cubicBezTo>
                  <a:pt x="154759" y="664765"/>
                  <a:pt x="135414" y="664765"/>
                  <a:pt x="116069" y="664765"/>
                </a:cubicBezTo>
                <a:cubicBezTo>
                  <a:pt x="116069" y="648552"/>
                  <a:pt x="116069" y="648552"/>
                  <a:pt x="116069" y="632338"/>
                </a:cubicBezTo>
                <a:close/>
                <a:moveTo>
                  <a:pt x="2882378" y="599910"/>
                </a:moveTo>
                <a:lnTo>
                  <a:pt x="2921068" y="599910"/>
                </a:lnTo>
                <a:cubicBezTo>
                  <a:pt x="2921068" y="599910"/>
                  <a:pt x="2901723" y="616124"/>
                  <a:pt x="2882378" y="599910"/>
                </a:cubicBezTo>
                <a:close/>
                <a:moveTo>
                  <a:pt x="4753990" y="349863"/>
                </a:moveTo>
                <a:cubicBezTo>
                  <a:pt x="4768498" y="347583"/>
                  <a:pt x="4783007" y="356703"/>
                  <a:pt x="4797516" y="356703"/>
                </a:cubicBezTo>
                <a:cubicBezTo>
                  <a:pt x="4797516" y="356703"/>
                  <a:pt x="4816860" y="372917"/>
                  <a:pt x="4816860" y="372917"/>
                </a:cubicBezTo>
                <a:cubicBezTo>
                  <a:pt x="4836205" y="372917"/>
                  <a:pt x="4836205" y="372917"/>
                  <a:pt x="4836205" y="372917"/>
                </a:cubicBezTo>
                <a:cubicBezTo>
                  <a:pt x="4855550" y="372917"/>
                  <a:pt x="4836205" y="389131"/>
                  <a:pt x="4836205" y="389131"/>
                </a:cubicBezTo>
                <a:cubicBezTo>
                  <a:pt x="4836205" y="389131"/>
                  <a:pt x="4855550" y="389131"/>
                  <a:pt x="4855550" y="405345"/>
                </a:cubicBezTo>
                <a:cubicBezTo>
                  <a:pt x="4816860" y="389131"/>
                  <a:pt x="4797516" y="372917"/>
                  <a:pt x="4778171" y="356703"/>
                </a:cubicBezTo>
                <a:cubicBezTo>
                  <a:pt x="4758826" y="356703"/>
                  <a:pt x="4739481" y="356703"/>
                  <a:pt x="4739481" y="356703"/>
                </a:cubicBezTo>
                <a:cubicBezTo>
                  <a:pt x="4744318" y="352650"/>
                  <a:pt x="4749154" y="350623"/>
                  <a:pt x="4753990" y="349863"/>
                </a:cubicBezTo>
                <a:close/>
                <a:moveTo>
                  <a:pt x="5075072" y="220649"/>
                </a:moveTo>
                <a:lnTo>
                  <a:pt x="5087688" y="226993"/>
                </a:lnTo>
                <a:cubicBezTo>
                  <a:pt x="5087688" y="226993"/>
                  <a:pt x="5082852" y="226993"/>
                  <a:pt x="5078015" y="224966"/>
                </a:cubicBezTo>
                <a:close/>
                <a:moveTo>
                  <a:pt x="5053144" y="209621"/>
                </a:moveTo>
                <a:lnTo>
                  <a:pt x="5068343" y="210779"/>
                </a:lnTo>
                <a:lnTo>
                  <a:pt x="5075072" y="220649"/>
                </a:lnTo>
                <a:close/>
                <a:moveTo>
                  <a:pt x="5034489" y="200240"/>
                </a:moveTo>
                <a:lnTo>
                  <a:pt x="5039326" y="202672"/>
                </a:lnTo>
                <a:lnTo>
                  <a:pt x="5053144" y="209621"/>
                </a:lnTo>
                <a:lnTo>
                  <a:pt x="5041744" y="208753"/>
                </a:lnTo>
                <a:close/>
                <a:moveTo>
                  <a:pt x="5008550" y="187196"/>
                </a:moveTo>
                <a:lnTo>
                  <a:pt x="5029653" y="194566"/>
                </a:lnTo>
                <a:lnTo>
                  <a:pt x="5034489" y="200240"/>
                </a:lnTo>
                <a:close/>
                <a:moveTo>
                  <a:pt x="4996054" y="180912"/>
                </a:moveTo>
                <a:lnTo>
                  <a:pt x="5008550" y="187196"/>
                </a:lnTo>
                <a:lnTo>
                  <a:pt x="5000636" y="184432"/>
                </a:lnTo>
                <a:close/>
                <a:moveTo>
                  <a:pt x="4852719" y="178747"/>
                </a:moveTo>
                <a:lnTo>
                  <a:pt x="4860386" y="186459"/>
                </a:lnTo>
                <a:cubicBezTo>
                  <a:pt x="4865223" y="194566"/>
                  <a:pt x="4865223" y="202672"/>
                  <a:pt x="4855550" y="210779"/>
                </a:cubicBezTo>
                <a:cubicBezTo>
                  <a:pt x="4855550" y="210779"/>
                  <a:pt x="4855550" y="194566"/>
                  <a:pt x="4855550" y="194566"/>
                </a:cubicBezTo>
                <a:cubicBezTo>
                  <a:pt x="4845878" y="186459"/>
                  <a:pt x="4841042" y="182405"/>
                  <a:pt x="4841042" y="180378"/>
                </a:cubicBezTo>
                <a:close/>
                <a:moveTo>
                  <a:pt x="4849395" y="175404"/>
                </a:moveTo>
                <a:lnTo>
                  <a:pt x="4855550" y="178352"/>
                </a:lnTo>
                <a:lnTo>
                  <a:pt x="4852719" y="178747"/>
                </a:lnTo>
                <a:close/>
                <a:moveTo>
                  <a:pt x="4971619" y="162138"/>
                </a:moveTo>
                <a:lnTo>
                  <a:pt x="4996054" y="180912"/>
                </a:lnTo>
                <a:lnTo>
                  <a:pt x="4990964" y="178352"/>
                </a:lnTo>
                <a:cubicBezTo>
                  <a:pt x="4971619" y="162138"/>
                  <a:pt x="4971619" y="162138"/>
                  <a:pt x="4971619" y="162138"/>
                </a:cubicBezTo>
                <a:close/>
                <a:moveTo>
                  <a:pt x="4836205" y="162138"/>
                </a:moveTo>
                <a:lnTo>
                  <a:pt x="4849395" y="175404"/>
                </a:lnTo>
                <a:lnTo>
                  <a:pt x="4838623" y="170245"/>
                </a:lnTo>
                <a:cubicBezTo>
                  <a:pt x="4836205" y="166191"/>
                  <a:pt x="4836205" y="162138"/>
                  <a:pt x="4836205" y="162138"/>
                </a:cubicBezTo>
                <a:close/>
                <a:moveTo>
                  <a:pt x="4797516" y="129710"/>
                </a:moveTo>
                <a:cubicBezTo>
                  <a:pt x="4797516" y="145924"/>
                  <a:pt x="4816860" y="145924"/>
                  <a:pt x="4816860" y="145924"/>
                </a:cubicBezTo>
                <a:cubicBezTo>
                  <a:pt x="4816860" y="145924"/>
                  <a:pt x="4816860" y="145924"/>
                  <a:pt x="4836205" y="145924"/>
                </a:cubicBezTo>
                <a:cubicBezTo>
                  <a:pt x="4836205" y="145924"/>
                  <a:pt x="4836205" y="145924"/>
                  <a:pt x="4836205" y="162138"/>
                </a:cubicBezTo>
                <a:cubicBezTo>
                  <a:pt x="4836205" y="162138"/>
                  <a:pt x="4836205" y="178352"/>
                  <a:pt x="4836205" y="178352"/>
                </a:cubicBezTo>
                <a:cubicBezTo>
                  <a:pt x="4816860" y="162138"/>
                  <a:pt x="4816860" y="162138"/>
                  <a:pt x="4816860" y="162138"/>
                </a:cubicBezTo>
                <a:cubicBezTo>
                  <a:pt x="4816860" y="162138"/>
                  <a:pt x="4816860" y="145924"/>
                  <a:pt x="4797516" y="145924"/>
                </a:cubicBezTo>
                <a:cubicBezTo>
                  <a:pt x="4816860" y="145924"/>
                  <a:pt x="4778171" y="145924"/>
                  <a:pt x="4797516" y="129710"/>
                </a:cubicBezTo>
                <a:close/>
                <a:moveTo>
                  <a:pt x="5513274" y="32428"/>
                </a:moveTo>
                <a:cubicBezTo>
                  <a:pt x="5513274" y="48641"/>
                  <a:pt x="5493929" y="64855"/>
                  <a:pt x="5493929" y="64855"/>
                </a:cubicBezTo>
                <a:cubicBezTo>
                  <a:pt x="5455239" y="97283"/>
                  <a:pt x="5493929" y="113497"/>
                  <a:pt x="5474584" y="129710"/>
                </a:cubicBezTo>
                <a:cubicBezTo>
                  <a:pt x="5455239" y="129710"/>
                  <a:pt x="5455239" y="129710"/>
                  <a:pt x="5455239" y="113497"/>
                </a:cubicBezTo>
                <a:cubicBezTo>
                  <a:pt x="5455239" y="113497"/>
                  <a:pt x="5455239" y="129710"/>
                  <a:pt x="5474584" y="113497"/>
                </a:cubicBezTo>
                <a:cubicBezTo>
                  <a:pt x="5474584" y="113497"/>
                  <a:pt x="5474584" y="97283"/>
                  <a:pt x="5474584" y="97283"/>
                </a:cubicBezTo>
                <a:cubicBezTo>
                  <a:pt x="5474584" y="81069"/>
                  <a:pt x="5474584" y="81069"/>
                  <a:pt x="5474584" y="64855"/>
                </a:cubicBezTo>
                <a:cubicBezTo>
                  <a:pt x="5474584" y="64855"/>
                  <a:pt x="5474584" y="64855"/>
                  <a:pt x="5474584" y="48641"/>
                </a:cubicBezTo>
                <a:cubicBezTo>
                  <a:pt x="5493929" y="48641"/>
                  <a:pt x="5493929" y="32428"/>
                  <a:pt x="5513274" y="32428"/>
                </a:cubicBezTo>
                <a:close/>
                <a:moveTo>
                  <a:pt x="5648688" y="0"/>
                </a:moveTo>
                <a:cubicBezTo>
                  <a:pt x="5668033" y="16214"/>
                  <a:pt x="5668033" y="16214"/>
                  <a:pt x="5687377" y="32428"/>
                </a:cubicBezTo>
                <a:cubicBezTo>
                  <a:pt x="5687377" y="32428"/>
                  <a:pt x="5687377" y="48641"/>
                  <a:pt x="5706722" y="48641"/>
                </a:cubicBezTo>
                <a:cubicBezTo>
                  <a:pt x="5687377" y="64855"/>
                  <a:pt x="5726067" y="81069"/>
                  <a:pt x="5745412" y="97283"/>
                </a:cubicBezTo>
                <a:cubicBezTo>
                  <a:pt x="5764757" y="97283"/>
                  <a:pt x="5745412" y="81069"/>
                  <a:pt x="5764757" y="81069"/>
                </a:cubicBezTo>
                <a:cubicBezTo>
                  <a:pt x="5784101" y="97283"/>
                  <a:pt x="5784101" y="97283"/>
                  <a:pt x="5764757" y="97283"/>
                </a:cubicBezTo>
                <a:cubicBezTo>
                  <a:pt x="5764757" y="113497"/>
                  <a:pt x="5784101" y="97283"/>
                  <a:pt x="5784101" y="97283"/>
                </a:cubicBezTo>
                <a:cubicBezTo>
                  <a:pt x="5822791" y="113497"/>
                  <a:pt x="5842136" y="113497"/>
                  <a:pt x="5861481" y="129710"/>
                </a:cubicBezTo>
                <a:cubicBezTo>
                  <a:pt x="5861481" y="129710"/>
                  <a:pt x="5880826" y="145924"/>
                  <a:pt x="5880826" y="145924"/>
                </a:cubicBezTo>
                <a:cubicBezTo>
                  <a:pt x="5880826" y="145924"/>
                  <a:pt x="5900170" y="162138"/>
                  <a:pt x="5900170" y="162138"/>
                </a:cubicBezTo>
                <a:cubicBezTo>
                  <a:pt x="5900170" y="178352"/>
                  <a:pt x="5919515" y="162138"/>
                  <a:pt x="5919515" y="178352"/>
                </a:cubicBezTo>
                <a:cubicBezTo>
                  <a:pt x="5900170" y="194566"/>
                  <a:pt x="5938860" y="194566"/>
                  <a:pt x="5958205" y="210779"/>
                </a:cubicBezTo>
                <a:cubicBezTo>
                  <a:pt x="5958205" y="226993"/>
                  <a:pt x="5977550" y="226993"/>
                  <a:pt x="5977550" y="226993"/>
                </a:cubicBezTo>
                <a:cubicBezTo>
                  <a:pt x="5996894" y="226993"/>
                  <a:pt x="5996894" y="243207"/>
                  <a:pt x="6016239" y="259421"/>
                </a:cubicBezTo>
                <a:cubicBezTo>
                  <a:pt x="6016239" y="259421"/>
                  <a:pt x="6035584" y="275634"/>
                  <a:pt x="6016239" y="291848"/>
                </a:cubicBezTo>
                <a:cubicBezTo>
                  <a:pt x="6035584" y="291848"/>
                  <a:pt x="6035584" y="291848"/>
                  <a:pt x="6035584" y="308062"/>
                </a:cubicBezTo>
                <a:cubicBezTo>
                  <a:pt x="6035584" y="308062"/>
                  <a:pt x="6074274" y="308062"/>
                  <a:pt x="6054929" y="324276"/>
                </a:cubicBezTo>
                <a:cubicBezTo>
                  <a:pt x="6074274" y="324276"/>
                  <a:pt x="6074274" y="324276"/>
                  <a:pt x="6074274" y="324276"/>
                </a:cubicBezTo>
                <a:cubicBezTo>
                  <a:pt x="6093619" y="324276"/>
                  <a:pt x="6093619" y="324276"/>
                  <a:pt x="6112963" y="324276"/>
                </a:cubicBezTo>
                <a:cubicBezTo>
                  <a:pt x="6170998" y="324276"/>
                  <a:pt x="6209687" y="308062"/>
                  <a:pt x="6267722" y="308062"/>
                </a:cubicBezTo>
                <a:cubicBezTo>
                  <a:pt x="6287067" y="308062"/>
                  <a:pt x="6306412" y="324276"/>
                  <a:pt x="6325756" y="308062"/>
                </a:cubicBezTo>
                <a:cubicBezTo>
                  <a:pt x="6345101" y="308062"/>
                  <a:pt x="6345101" y="308062"/>
                  <a:pt x="6364446" y="308062"/>
                </a:cubicBezTo>
                <a:cubicBezTo>
                  <a:pt x="6364446" y="308062"/>
                  <a:pt x="6364446" y="308062"/>
                  <a:pt x="6383791" y="308062"/>
                </a:cubicBezTo>
                <a:cubicBezTo>
                  <a:pt x="6383791" y="308062"/>
                  <a:pt x="6422480" y="308062"/>
                  <a:pt x="6441825" y="308062"/>
                </a:cubicBezTo>
                <a:cubicBezTo>
                  <a:pt x="6441825" y="308062"/>
                  <a:pt x="6461170" y="308062"/>
                  <a:pt x="6461170" y="308062"/>
                </a:cubicBezTo>
                <a:cubicBezTo>
                  <a:pt x="6461170" y="308062"/>
                  <a:pt x="6480515" y="308062"/>
                  <a:pt x="6480515" y="324276"/>
                </a:cubicBezTo>
                <a:cubicBezTo>
                  <a:pt x="6480515" y="308062"/>
                  <a:pt x="6499860" y="324276"/>
                  <a:pt x="6499860" y="324276"/>
                </a:cubicBezTo>
                <a:cubicBezTo>
                  <a:pt x="6519205" y="324276"/>
                  <a:pt x="6519205" y="308062"/>
                  <a:pt x="6538549" y="324276"/>
                </a:cubicBezTo>
                <a:cubicBezTo>
                  <a:pt x="6557894" y="324276"/>
                  <a:pt x="6615929" y="324276"/>
                  <a:pt x="6635274" y="324276"/>
                </a:cubicBezTo>
                <a:cubicBezTo>
                  <a:pt x="6654618" y="340490"/>
                  <a:pt x="6673963" y="340490"/>
                  <a:pt x="6693308" y="340490"/>
                </a:cubicBezTo>
                <a:cubicBezTo>
                  <a:pt x="6693308" y="356703"/>
                  <a:pt x="6712653" y="356703"/>
                  <a:pt x="6731998" y="356703"/>
                </a:cubicBezTo>
                <a:cubicBezTo>
                  <a:pt x="6731998" y="372917"/>
                  <a:pt x="6751342" y="389131"/>
                  <a:pt x="6770687" y="405345"/>
                </a:cubicBezTo>
                <a:cubicBezTo>
                  <a:pt x="6790032" y="421559"/>
                  <a:pt x="6790032" y="421559"/>
                  <a:pt x="6809377" y="437772"/>
                </a:cubicBezTo>
                <a:cubicBezTo>
                  <a:pt x="6906101" y="453986"/>
                  <a:pt x="6964135" y="437772"/>
                  <a:pt x="7041515" y="437772"/>
                </a:cubicBezTo>
                <a:cubicBezTo>
                  <a:pt x="7060860" y="437772"/>
                  <a:pt x="7099549" y="437772"/>
                  <a:pt x="7118894" y="437772"/>
                </a:cubicBezTo>
                <a:cubicBezTo>
                  <a:pt x="7118894" y="437772"/>
                  <a:pt x="7138239" y="437772"/>
                  <a:pt x="7138239" y="437772"/>
                </a:cubicBezTo>
                <a:cubicBezTo>
                  <a:pt x="7138239" y="421559"/>
                  <a:pt x="7118894" y="405345"/>
                  <a:pt x="7118894" y="389131"/>
                </a:cubicBezTo>
                <a:cubicBezTo>
                  <a:pt x="7138239" y="389131"/>
                  <a:pt x="7118894" y="372917"/>
                  <a:pt x="7138239" y="356703"/>
                </a:cubicBezTo>
                <a:cubicBezTo>
                  <a:pt x="7118894" y="356703"/>
                  <a:pt x="7118894" y="356703"/>
                  <a:pt x="7118894" y="340490"/>
                </a:cubicBezTo>
                <a:cubicBezTo>
                  <a:pt x="7118894" y="340490"/>
                  <a:pt x="7118894" y="324276"/>
                  <a:pt x="7118894" y="324276"/>
                </a:cubicBezTo>
                <a:cubicBezTo>
                  <a:pt x="7099549" y="308062"/>
                  <a:pt x="7080204" y="308062"/>
                  <a:pt x="7060860" y="291848"/>
                </a:cubicBezTo>
                <a:cubicBezTo>
                  <a:pt x="7080204" y="275634"/>
                  <a:pt x="7118894" y="259421"/>
                  <a:pt x="7157584" y="275634"/>
                </a:cubicBezTo>
                <a:cubicBezTo>
                  <a:pt x="7157584" y="275634"/>
                  <a:pt x="7157584" y="291848"/>
                  <a:pt x="7157584" y="291848"/>
                </a:cubicBezTo>
                <a:cubicBezTo>
                  <a:pt x="7176928" y="308062"/>
                  <a:pt x="7196273" y="308062"/>
                  <a:pt x="7215618" y="308062"/>
                </a:cubicBezTo>
                <a:cubicBezTo>
                  <a:pt x="7234962" y="324276"/>
                  <a:pt x="7254308" y="340490"/>
                  <a:pt x="7273652" y="356703"/>
                </a:cubicBezTo>
                <a:cubicBezTo>
                  <a:pt x="7273652" y="372917"/>
                  <a:pt x="7292997" y="356703"/>
                  <a:pt x="7292997" y="372917"/>
                </a:cubicBezTo>
                <a:cubicBezTo>
                  <a:pt x="7273652" y="372917"/>
                  <a:pt x="7273652" y="372917"/>
                  <a:pt x="7273652" y="372917"/>
                </a:cubicBezTo>
                <a:cubicBezTo>
                  <a:pt x="7273652" y="389131"/>
                  <a:pt x="7273652" y="405345"/>
                  <a:pt x="7254308" y="421559"/>
                </a:cubicBezTo>
                <a:cubicBezTo>
                  <a:pt x="7254308" y="437772"/>
                  <a:pt x="7254308" y="437772"/>
                  <a:pt x="7254308" y="437772"/>
                </a:cubicBezTo>
                <a:cubicBezTo>
                  <a:pt x="7273652" y="437772"/>
                  <a:pt x="7273652" y="421559"/>
                  <a:pt x="7292997" y="437772"/>
                </a:cubicBezTo>
                <a:cubicBezTo>
                  <a:pt x="7312342" y="437772"/>
                  <a:pt x="7331687" y="437772"/>
                  <a:pt x="7331687" y="437772"/>
                </a:cubicBezTo>
                <a:cubicBezTo>
                  <a:pt x="7331687" y="437772"/>
                  <a:pt x="7331687" y="437772"/>
                  <a:pt x="7351032" y="437772"/>
                </a:cubicBezTo>
                <a:cubicBezTo>
                  <a:pt x="7351032" y="437772"/>
                  <a:pt x="7370376" y="437772"/>
                  <a:pt x="7389721" y="453986"/>
                </a:cubicBezTo>
                <a:cubicBezTo>
                  <a:pt x="7409066" y="453986"/>
                  <a:pt x="7428411" y="453986"/>
                  <a:pt x="7447756" y="453986"/>
                </a:cubicBezTo>
                <a:cubicBezTo>
                  <a:pt x="7467100" y="470200"/>
                  <a:pt x="7467100" y="453986"/>
                  <a:pt x="7467100" y="453986"/>
                </a:cubicBezTo>
                <a:cubicBezTo>
                  <a:pt x="7486446" y="453986"/>
                  <a:pt x="7486446" y="453986"/>
                  <a:pt x="7505790" y="453986"/>
                </a:cubicBezTo>
                <a:cubicBezTo>
                  <a:pt x="7525135" y="453986"/>
                  <a:pt x="7525135" y="453986"/>
                  <a:pt x="7525135" y="453986"/>
                </a:cubicBezTo>
                <a:cubicBezTo>
                  <a:pt x="7525135" y="470200"/>
                  <a:pt x="7563824" y="470200"/>
                  <a:pt x="7544480" y="453986"/>
                </a:cubicBezTo>
                <a:cubicBezTo>
                  <a:pt x="7563824" y="453986"/>
                  <a:pt x="7563824" y="453986"/>
                  <a:pt x="7563824" y="453986"/>
                </a:cubicBezTo>
                <a:cubicBezTo>
                  <a:pt x="7583170" y="470200"/>
                  <a:pt x="7583170" y="453986"/>
                  <a:pt x="7602514" y="453986"/>
                </a:cubicBezTo>
                <a:cubicBezTo>
                  <a:pt x="7602514" y="453986"/>
                  <a:pt x="7602514" y="453986"/>
                  <a:pt x="7621859" y="453986"/>
                </a:cubicBezTo>
                <a:lnTo>
                  <a:pt x="7615184" y="463777"/>
                </a:lnTo>
                <a:lnTo>
                  <a:pt x="7612186" y="464120"/>
                </a:lnTo>
                <a:cubicBezTo>
                  <a:pt x="7607350" y="466146"/>
                  <a:pt x="7602514" y="470200"/>
                  <a:pt x="7602514" y="470200"/>
                </a:cubicBezTo>
                <a:cubicBezTo>
                  <a:pt x="7602514" y="470200"/>
                  <a:pt x="7607350" y="470200"/>
                  <a:pt x="7612186" y="468173"/>
                </a:cubicBezTo>
                <a:lnTo>
                  <a:pt x="7615184" y="463777"/>
                </a:lnTo>
                <a:lnTo>
                  <a:pt x="7618836" y="463360"/>
                </a:lnTo>
                <a:cubicBezTo>
                  <a:pt x="7620650" y="464120"/>
                  <a:pt x="7621859" y="466146"/>
                  <a:pt x="7621859" y="470200"/>
                </a:cubicBezTo>
                <a:cubicBezTo>
                  <a:pt x="7621859" y="470200"/>
                  <a:pt x="7641204" y="470200"/>
                  <a:pt x="7641204" y="470200"/>
                </a:cubicBezTo>
                <a:cubicBezTo>
                  <a:pt x="7660548" y="470200"/>
                  <a:pt x="7660548" y="470200"/>
                  <a:pt x="7679894" y="470200"/>
                </a:cubicBezTo>
                <a:cubicBezTo>
                  <a:pt x="7679894" y="470200"/>
                  <a:pt x="7699238" y="470200"/>
                  <a:pt x="7699238" y="486414"/>
                </a:cubicBezTo>
                <a:cubicBezTo>
                  <a:pt x="7718583" y="486414"/>
                  <a:pt x="7718583" y="470200"/>
                  <a:pt x="7737928" y="470200"/>
                </a:cubicBezTo>
                <a:cubicBezTo>
                  <a:pt x="7737928" y="502627"/>
                  <a:pt x="7757273" y="486414"/>
                  <a:pt x="7776618" y="502627"/>
                </a:cubicBezTo>
                <a:cubicBezTo>
                  <a:pt x="7795962" y="486414"/>
                  <a:pt x="7757273" y="502627"/>
                  <a:pt x="7776618" y="486414"/>
                </a:cubicBezTo>
                <a:cubicBezTo>
                  <a:pt x="7795962" y="486414"/>
                  <a:pt x="7795962" y="486414"/>
                  <a:pt x="7795962" y="502627"/>
                </a:cubicBezTo>
                <a:cubicBezTo>
                  <a:pt x="7815308" y="502627"/>
                  <a:pt x="7815308" y="502627"/>
                  <a:pt x="7834652" y="502627"/>
                </a:cubicBezTo>
                <a:cubicBezTo>
                  <a:pt x="7834652" y="518841"/>
                  <a:pt x="7834652" y="518841"/>
                  <a:pt x="7853997" y="518841"/>
                </a:cubicBezTo>
                <a:cubicBezTo>
                  <a:pt x="7873342" y="518841"/>
                  <a:pt x="7892686" y="518841"/>
                  <a:pt x="7892686" y="518841"/>
                </a:cubicBezTo>
                <a:cubicBezTo>
                  <a:pt x="7912032" y="535055"/>
                  <a:pt x="7892686" y="518841"/>
                  <a:pt x="7892686" y="535055"/>
                </a:cubicBezTo>
                <a:cubicBezTo>
                  <a:pt x="7892686" y="535055"/>
                  <a:pt x="7912032" y="535055"/>
                  <a:pt x="7912032" y="535055"/>
                </a:cubicBezTo>
                <a:cubicBezTo>
                  <a:pt x="7931376" y="535055"/>
                  <a:pt x="7931376" y="535055"/>
                  <a:pt x="7931376" y="551269"/>
                </a:cubicBezTo>
                <a:cubicBezTo>
                  <a:pt x="7950721" y="551269"/>
                  <a:pt x="7970066" y="551269"/>
                  <a:pt x="7989410" y="551269"/>
                </a:cubicBezTo>
                <a:cubicBezTo>
                  <a:pt x="8008756" y="567483"/>
                  <a:pt x="8008756" y="567483"/>
                  <a:pt x="8028100" y="567483"/>
                </a:cubicBezTo>
                <a:cubicBezTo>
                  <a:pt x="8028100" y="583696"/>
                  <a:pt x="8028100" y="583696"/>
                  <a:pt x="8028100" y="583696"/>
                </a:cubicBezTo>
                <a:cubicBezTo>
                  <a:pt x="8047445" y="583696"/>
                  <a:pt x="8066790" y="583696"/>
                  <a:pt x="8105480" y="599910"/>
                </a:cubicBezTo>
                <a:cubicBezTo>
                  <a:pt x="8105480" y="599910"/>
                  <a:pt x="8105480" y="616124"/>
                  <a:pt x="8124824" y="616124"/>
                </a:cubicBezTo>
                <a:cubicBezTo>
                  <a:pt x="8124824" y="616124"/>
                  <a:pt x="8124824" y="616124"/>
                  <a:pt x="8124824" y="632338"/>
                </a:cubicBezTo>
                <a:cubicBezTo>
                  <a:pt x="8163514" y="632338"/>
                  <a:pt x="8163514" y="648552"/>
                  <a:pt x="8202204" y="664765"/>
                </a:cubicBezTo>
                <a:cubicBezTo>
                  <a:pt x="8202204" y="664765"/>
                  <a:pt x="8202204" y="664765"/>
                  <a:pt x="8202204" y="680979"/>
                </a:cubicBezTo>
                <a:cubicBezTo>
                  <a:pt x="8221548" y="680979"/>
                  <a:pt x="8240894" y="680979"/>
                  <a:pt x="8260238" y="680979"/>
                </a:cubicBezTo>
                <a:cubicBezTo>
                  <a:pt x="8298928" y="680979"/>
                  <a:pt x="8337618" y="697193"/>
                  <a:pt x="8376307" y="680979"/>
                </a:cubicBezTo>
                <a:cubicBezTo>
                  <a:pt x="8414997" y="680979"/>
                  <a:pt x="8414997" y="680979"/>
                  <a:pt x="8453686" y="680979"/>
                </a:cubicBezTo>
                <a:cubicBezTo>
                  <a:pt x="8473031" y="680979"/>
                  <a:pt x="8473031" y="680979"/>
                  <a:pt x="8492376" y="680979"/>
                </a:cubicBezTo>
                <a:cubicBezTo>
                  <a:pt x="8569755" y="680979"/>
                  <a:pt x="8647135" y="664765"/>
                  <a:pt x="8705169" y="680979"/>
                </a:cubicBezTo>
                <a:cubicBezTo>
                  <a:pt x="8705169" y="697193"/>
                  <a:pt x="8705169" y="697193"/>
                  <a:pt x="8685824" y="713407"/>
                </a:cubicBezTo>
                <a:cubicBezTo>
                  <a:pt x="8705169" y="729621"/>
                  <a:pt x="8685824" y="745834"/>
                  <a:pt x="8685824" y="778262"/>
                </a:cubicBezTo>
                <a:cubicBezTo>
                  <a:pt x="8647135" y="794476"/>
                  <a:pt x="8647135" y="826903"/>
                  <a:pt x="8627790" y="826903"/>
                </a:cubicBezTo>
                <a:cubicBezTo>
                  <a:pt x="8627790" y="859331"/>
                  <a:pt x="8589100" y="875545"/>
                  <a:pt x="8569755" y="891758"/>
                </a:cubicBezTo>
                <a:cubicBezTo>
                  <a:pt x="8569755" y="907972"/>
                  <a:pt x="8569755" y="907972"/>
                  <a:pt x="8569755" y="924186"/>
                </a:cubicBezTo>
                <a:cubicBezTo>
                  <a:pt x="8569755" y="924186"/>
                  <a:pt x="8569755" y="924186"/>
                  <a:pt x="8569755" y="940400"/>
                </a:cubicBezTo>
                <a:cubicBezTo>
                  <a:pt x="8550410" y="940400"/>
                  <a:pt x="8531066" y="940400"/>
                  <a:pt x="8511721" y="940400"/>
                </a:cubicBezTo>
                <a:cubicBezTo>
                  <a:pt x="8511721" y="972827"/>
                  <a:pt x="8511721" y="972827"/>
                  <a:pt x="8492376" y="989041"/>
                </a:cubicBezTo>
                <a:cubicBezTo>
                  <a:pt x="8473031" y="989041"/>
                  <a:pt x="8414997" y="989041"/>
                  <a:pt x="8414997" y="1005255"/>
                </a:cubicBezTo>
                <a:cubicBezTo>
                  <a:pt x="8414997" y="1021469"/>
                  <a:pt x="8434342" y="1021469"/>
                  <a:pt x="8453686" y="1037682"/>
                </a:cubicBezTo>
                <a:cubicBezTo>
                  <a:pt x="8434342" y="1037682"/>
                  <a:pt x="8434342" y="1037682"/>
                  <a:pt x="8434342" y="1037682"/>
                </a:cubicBezTo>
                <a:cubicBezTo>
                  <a:pt x="8414997" y="1053896"/>
                  <a:pt x="8434342" y="1053896"/>
                  <a:pt x="8434342" y="1053896"/>
                </a:cubicBezTo>
                <a:cubicBezTo>
                  <a:pt x="8414997" y="1070110"/>
                  <a:pt x="8395652" y="1070110"/>
                  <a:pt x="8356962" y="1070110"/>
                </a:cubicBezTo>
                <a:cubicBezTo>
                  <a:pt x="8356962" y="1086324"/>
                  <a:pt x="8356962" y="1086324"/>
                  <a:pt x="8376307" y="1086324"/>
                </a:cubicBezTo>
                <a:cubicBezTo>
                  <a:pt x="8376307" y="1086324"/>
                  <a:pt x="8337618" y="1086324"/>
                  <a:pt x="8337618" y="1086324"/>
                </a:cubicBezTo>
                <a:cubicBezTo>
                  <a:pt x="8337618" y="1102538"/>
                  <a:pt x="8356962" y="1086324"/>
                  <a:pt x="8356962" y="1102538"/>
                </a:cubicBezTo>
                <a:cubicBezTo>
                  <a:pt x="8376307" y="1102538"/>
                  <a:pt x="8395652" y="1102538"/>
                  <a:pt x="8395652" y="1118751"/>
                </a:cubicBezTo>
                <a:cubicBezTo>
                  <a:pt x="8395652" y="1134965"/>
                  <a:pt x="8356962" y="1118751"/>
                  <a:pt x="8356962" y="1118751"/>
                </a:cubicBezTo>
                <a:cubicBezTo>
                  <a:pt x="8318272" y="1134965"/>
                  <a:pt x="8240894" y="1134965"/>
                  <a:pt x="8182859" y="1118751"/>
                </a:cubicBezTo>
                <a:cubicBezTo>
                  <a:pt x="8182859" y="1118751"/>
                  <a:pt x="8163514" y="1118751"/>
                  <a:pt x="8163514" y="1134965"/>
                </a:cubicBezTo>
                <a:cubicBezTo>
                  <a:pt x="8144169" y="1118751"/>
                  <a:pt x="8144169" y="1118751"/>
                  <a:pt x="8105480" y="1118751"/>
                </a:cubicBezTo>
                <a:cubicBezTo>
                  <a:pt x="8105480" y="1118751"/>
                  <a:pt x="8086135" y="1118751"/>
                  <a:pt x="8086135" y="1118751"/>
                </a:cubicBezTo>
                <a:cubicBezTo>
                  <a:pt x="8066790" y="1134965"/>
                  <a:pt x="8066790" y="1134965"/>
                  <a:pt x="8047445" y="1134965"/>
                </a:cubicBezTo>
                <a:cubicBezTo>
                  <a:pt x="8028100" y="1134965"/>
                  <a:pt x="8028100" y="1134965"/>
                  <a:pt x="8028100" y="1134965"/>
                </a:cubicBezTo>
                <a:cubicBezTo>
                  <a:pt x="8008756" y="1134965"/>
                  <a:pt x="7989410" y="1134965"/>
                  <a:pt x="7970066" y="1151179"/>
                </a:cubicBezTo>
                <a:cubicBezTo>
                  <a:pt x="7970066" y="1151179"/>
                  <a:pt x="7950721" y="1151179"/>
                  <a:pt x="7931376" y="1151179"/>
                </a:cubicBezTo>
                <a:cubicBezTo>
                  <a:pt x="7931376" y="1118751"/>
                  <a:pt x="7873342" y="1151179"/>
                  <a:pt x="7853997" y="1134965"/>
                </a:cubicBezTo>
                <a:cubicBezTo>
                  <a:pt x="7853997" y="1134965"/>
                  <a:pt x="7853997" y="1134965"/>
                  <a:pt x="7834652" y="1134965"/>
                </a:cubicBezTo>
                <a:cubicBezTo>
                  <a:pt x="7834652" y="1134965"/>
                  <a:pt x="7834652" y="1134965"/>
                  <a:pt x="7815308" y="1134965"/>
                </a:cubicBezTo>
                <a:cubicBezTo>
                  <a:pt x="7795962" y="1134965"/>
                  <a:pt x="7776618" y="1151179"/>
                  <a:pt x="7737928" y="1151179"/>
                </a:cubicBezTo>
                <a:cubicBezTo>
                  <a:pt x="7718583" y="1151179"/>
                  <a:pt x="7718583" y="1151179"/>
                  <a:pt x="7718583" y="1151179"/>
                </a:cubicBezTo>
                <a:cubicBezTo>
                  <a:pt x="7699238" y="1151179"/>
                  <a:pt x="7718583" y="1151179"/>
                  <a:pt x="7699238" y="1151179"/>
                </a:cubicBezTo>
                <a:cubicBezTo>
                  <a:pt x="7679894" y="1167393"/>
                  <a:pt x="7679894" y="1167393"/>
                  <a:pt x="7679894" y="1183607"/>
                </a:cubicBezTo>
                <a:cubicBezTo>
                  <a:pt x="7679894" y="1199820"/>
                  <a:pt x="7699238" y="1216034"/>
                  <a:pt x="7660548" y="1248462"/>
                </a:cubicBezTo>
                <a:cubicBezTo>
                  <a:pt x="7660548" y="1248462"/>
                  <a:pt x="7660548" y="1248462"/>
                  <a:pt x="7660548" y="1264676"/>
                </a:cubicBezTo>
                <a:cubicBezTo>
                  <a:pt x="7621859" y="1297103"/>
                  <a:pt x="7525135" y="1329531"/>
                  <a:pt x="7563824" y="1361958"/>
                </a:cubicBezTo>
                <a:cubicBezTo>
                  <a:pt x="7583170" y="1378172"/>
                  <a:pt x="7583170" y="1361958"/>
                  <a:pt x="7602514" y="1361958"/>
                </a:cubicBezTo>
                <a:cubicBezTo>
                  <a:pt x="7621859" y="1378172"/>
                  <a:pt x="7602514" y="1378172"/>
                  <a:pt x="7583170" y="1394386"/>
                </a:cubicBezTo>
                <a:cubicBezTo>
                  <a:pt x="7583170" y="1394386"/>
                  <a:pt x="7583170" y="1410600"/>
                  <a:pt x="7583170" y="1410600"/>
                </a:cubicBezTo>
                <a:cubicBezTo>
                  <a:pt x="7602514" y="1426813"/>
                  <a:pt x="7602514" y="1426813"/>
                  <a:pt x="7602514" y="1443027"/>
                </a:cubicBezTo>
                <a:cubicBezTo>
                  <a:pt x="7602514" y="1443027"/>
                  <a:pt x="7602514" y="1443027"/>
                  <a:pt x="7602514" y="1459241"/>
                </a:cubicBezTo>
                <a:cubicBezTo>
                  <a:pt x="7602514" y="1475455"/>
                  <a:pt x="7563824" y="1491668"/>
                  <a:pt x="7544480" y="1507882"/>
                </a:cubicBezTo>
                <a:cubicBezTo>
                  <a:pt x="7505790" y="1524096"/>
                  <a:pt x="7505790" y="1556524"/>
                  <a:pt x="7505790" y="1572738"/>
                </a:cubicBezTo>
                <a:cubicBezTo>
                  <a:pt x="7486446" y="1588951"/>
                  <a:pt x="7486446" y="1605165"/>
                  <a:pt x="7486446" y="1605165"/>
                </a:cubicBezTo>
                <a:cubicBezTo>
                  <a:pt x="7447756" y="1637593"/>
                  <a:pt x="7428411" y="1653806"/>
                  <a:pt x="7409066" y="1670020"/>
                </a:cubicBezTo>
                <a:cubicBezTo>
                  <a:pt x="7389721" y="1686234"/>
                  <a:pt x="7351032" y="1702448"/>
                  <a:pt x="7312342" y="1702448"/>
                </a:cubicBezTo>
                <a:cubicBezTo>
                  <a:pt x="7292997" y="1734875"/>
                  <a:pt x="7234962" y="1734875"/>
                  <a:pt x="7234962" y="1751089"/>
                </a:cubicBezTo>
                <a:cubicBezTo>
                  <a:pt x="7273652" y="1767303"/>
                  <a:pt x="7312342" y="1767303"/>
                  <a:pt x="7351032" y="1767303"/>
                </a:cubicBezTo>
                <a:cubicBezTo>
                  <a:pt x="7370376" y="1767303"/>
                  <a:pt x="7370376" y="1767303"/>
                  <a:pt x="7370376" y="1767303"/>
                </a:cubicBezTo>
                <a:cubicBezTo>
                  <a:pt x="7370376" y="1767303"/>
                  <a:pt x="7370376" y="1767303"/>
                  <a:pt x="7372794" y="1767303"/>
                </a:cubicBezTo>
                <a:lnTo>
                  <a:pt x="7380049" y="1767303"/>
                </a:lnTo>
                <a:cubicBezTo>
                  <a:pt x="7384885" y="1767303"/>
                  <a:pt x="7389721" y="1767303"/>
                  <a:pt x="7389721" y="1767303"/>
                </a:cubicBezTo>
                <a:lnTo>
                  <a:pt x="7401812" y="1767303"/>
                </a:lnTo>
                <a:cubicBezTo>
                  <a:pt x="7413902" y="1767303"/>
                  <a:pt x="7428411" y="1767303"/>
                  <a:pt x="7447756" y="1767303"/>
                </a:cubicBezTo>
                <a:cubicBezTo>
                  <a:pt x="7447756" y="1783517"/>
                  <a:pt x="7467100" y="1783517"/>
                  <a:pt x="7486446" y="1799731"/>
                </a:cubicBezTo>
                <a:cubicBezTo>
                  <a:pt x="7467100" y="1799731"/>
                  <a:pt x="7447756" y="1799731"/>
                  <a:pt x="7447756" y="1799731"/>
                </a:cubicBezTo>
                <a:cubicBezTo>
                  <a:pt x="7428411" y="1799731"/>
                  <a:pt x="7428411" y="1799731"/>
                  <a:pt x="7409066" y="1783517"/>
                </a:cubicBezTo>
                <a:cubicBezTo>
                  <a:pt x="7351032" y="1767303"/>
                  <a:pt x="7312342" y="1767303"/>
                  <a:pt x="7254308" y="1767303"/>
                </a:cubicBezTo>
                <a:lnTo>
                  <a:pt x="7251890" y="1767303"/>
                </a:lnTo>
                <a:lnTo>
                  <a:pt x="7237380" y="1767303"/>
                </a:lnTo>
                <a:cubicBezTo>
                  <a:pt x="7234962" y="1767303"/>
                  <a:pt x="7234962" y="1767303"/>
                  <a:pt x="7234962" y="1767303"/>
                </a:cubicBezTo>
                <a:cubicBezTo>
                  <a:pt x="7176928" y="1767303"/>
                  <a:pt x="7118894" y="1767303"/>
                  <a:pt x="7099549" y="1751089"/>
                </a:cubicBezTo>
                <a:cubicBezTo>
                  <a:pt x="7099549" y="1751089"/>
                  <a:pt x="7080204" y="1751089"/>
                  <a:pt x="7080204" y="1751089"/>
                </a:cubicBezTo>
                <a:cubicBezTo>
                  <a:pt x="7041515" y="1767303"/>
                  <a:pt x="7002825" y="1783517"/>
                  <a:pt x="6944791" y="1783517"/>
                </a:cubicBezTo>
                <a:cubicBezTo>
                  <a:pt x="6925446" y="1783517"/>
                  <a:pt x="6906101" y="1767303"/>
                  <a:pt x="6886756" y="1767303"/>
                </a:cubicBezTo>
                <a:cubicBezTo>
                  <a:pt x="6906101" y="1767303"/>
                  <a:pt x="6925446" y="1751089"/>
                  <a:pt x="6925446" y="1751089"/>
                </a:cubicBezTo>
                <a:cubicBezTo>
                  <a:pt x="6944791" y="1767303"/>
                  <a:pt x="6944791" y="1767303"/>
                  <a:pt x="6944791" y="1767303"/>
                </a:cubicBezTo>
                <a:cubicBezTo>
                  <a:pt x="6964135" y="1783517"/>
                  <a:pt x="6983480" y="1767303"/>
                  <a:pt x="7002825" y="1767303"/>
                </a:cubicBezTo>
                <a:cubicBezTo>
                  <a:pt x="7022170" y="1767303"/>
                  <a:pt x="7041515" y="1767303"/>
                  <a:pt x="7041515" y="1751089"/>
                </a:cubicBezTo>
                <a:cubicBezTo>
                  <a:pt x="7060860" y="1751089"/>
                  <a:pt x="7041515" y="1734875"/>
                  <a:pt x="7041515" y="1734875"/>
                </a:cubicBezTo>
                <a:cubicBezTo>
                  <a:pt x="6983480" y="1734875"/>
                  <a:pt x="6964135" y="1734875"/>
                  <a:pt x="6906101" y="1734875"/>
                </a:cubicBezTo>
                <a:cubicBezTo>
                  <a:pt x="6886756" y="1734875"/>
                  <a:pt x="6886756" y="1734875"/>
                  <a:pt x="6886756" y="1734875"/>
                </a:cubicBezTo>
                <a:cubicBezTo>
                  <a:pt x="6867411" y="1751089"/>
                  <a:pt x="6867411" y="1767303"/>
                  <a:pt x="6867411" y="1783517"/>
                </a:cubicBezTo>
                <a:cubicBezTo>
                  <a:pt x="6867411" y="1799731"/>
                  <a:pt x="6867411" y="1815944"/>
                  <a:pt x="6848067" y="1815944"/>
                </a:cubicBezTo>
                <a:cubicBezTo>
                  <a:pt x="6848067" y="1832158"/>
                  <a:pt x="6848067" y="1832158"/>
                  <a:pt x="6848067" y="1832158"/>
                </a:cubicBezTo>
                <a:cubicBezTo>
                  <a:pt x="6828722" y="1832158"/>
                  <a:pt x="6809377" y="1832158"/>
                  <a:pt x="6790032" y="1832158"/>
                </a:cubicBezTo>
                <a:lnTo>
                  <a:pt x="6855059" y="1872595"/>
                </a:lnTo>
                <a:lnTo>
                  <a:pt x="6790032" y="1848372"/>
                </a:lnTo>
                <a:cubicBezTo>
                  <a:pt x="6770687" y="1856479"/>
                  <a:pt x="6761015" y="1864586"/>
                  <a:pt x="6753761" y="1874719"/>
                </a:cubicBezTo>
                <a:lnTo>
                  <a:pt x="6751342" y="1878998"/>
                </a:lnTo>
                <a:lnTo>
                  <a:pt x="6751342" y="1866612"/>
                </a:lnTo>
                <a:cubicBezTo>
                  <a:pt x="6751342" y="1864586"/>
                  <a:pt x="6751342" y="1864586"/>
                  <a:pt x="6751342" y="1864586"/>
                </a:cubicBezTo>
                <a:cubicBezTo>
                  <a:pt x="6751342" y="1848372"/>
                  <a:pt x="6751342" y="1848372"/>
                  <a:pt x="6770687" y="1848372"/>
                </a:cubicBezTo>
                <a:cubicBezTo>
                  <a:pt x="6770687" y="1832158"/>
                  <a:pt x="6770687" y="1832158"/>
                  <a:pt x="6770687" y="1832158"/>
                </a:cubicBezTo>
                <a:cubicBezTo>
                  <a:pt x="6751342" y="1832158"/>
                  <a:pt x="6731998" y="1832158"/>
                  <a:pt x="6712653" y="1832158"/>
                </a:cubicBezTo>
                <a:cubicBezTo>
                  <a:pt x="6693308" y="1848372"/>
                  <a:pt x="6693308" y="1864586"/>
                  <a:pt x="6673963" y="1880799"/>
                </a:cubicBezTo>
                <a:cubicBezTo>
                  <a:pt x="6673963" y="1880799"/>
                  <a:pt x="6693308" y="1880799"/>
                  <a:pt x="6693308" y="1897013"/>
                </a:cubicBezTo>
                <a:cubicBezTo>
                  <a:pt x="6693308" y="1913227"/>
                  <a:pt x="6693308" y="1897013"/>
                  <a:pt x="6673963" y="1897013"/>
                </a:cubicBezTo>
                <a:cubicBezTo>
                  <a:pt x="6654618" y="1913227"/>
                  <a:pt x="6654618" y="1929441"/>
                  <a:pt x="6635274" y="1929441"/>
                </a:cubicBezTo>
                <a:cubicBezTo>
                  <a:pt x="6635274" y="1929441"/>
                  <a:pt x="6654618" y="1929441"/>
                  <a:pt x="6654618" y="1929441"/>
                </a:cubicBezTo>
                <a:cubicBezTo>
                  <a:pt x="6654618" y="1945655"/>
                  <a:pt x="6635274" y="1945655"/>
                  <a:pt x="6635274" y="1945655"/>
                </a:cubicBezTo>
                <a:cubicBezTo>
                  <a:pt x="6615929" y="1945655"/>
                  <a:pt x="6615929" y="1945655"/>
                  <a:pt x="6615929" y="1945655"/>
                </a:cubicBezTo>
                <a:cubicBezTo>
                  <a:pt x="6635274" y="1945655"/>
                  <a:pt x="6635274" y="1961868"/>
                  <a:pt x="6615929" y="1961868"/>
                </a:cubicBezTo>
                <a:cubicBezTo>
                  <a:pt x="6615929" y="1978082"/>
                  <a:pt x="6635274" y="1978082"/>
                  <a:pt x="6615929" y="1994296"/>
                </a:cubicBezTo>
                <a:cubicBezTo>
                  <a:pt x="6615929" y="2010510"/>
                  <a:pt x="6577239" y="2010510"/>
                  <a:pt x="6557894" y="2010510"/>
                </a:cubicBezTo>
                <a:cubicBezTo>
                  <a:pt x="6557894" y="2026724"/>
                  <a:pt x="6557894" y="2026724"/>
                  <a:pt x="6538549" y="2026724"/>
                </a:cubicBezTo>
                <a:cubicBezTo>
                  <a:pt x="6538549" y="2042937"/>
                  <a:pt x="6557894" y="2042937"/>
                  <a:pt x="6538549" y="2042937"/>
                </a:cubicBezTo>
                <a:cubicBezTo>
                  <a:pt x="6519205" y="2042937"/>
                  <a:pt x="6519205" y="2059151"/>
                  <a:pt x="6499860" y="2059151"/>
                </a:cubicBezTo>
                <a:cubicBezTo>
                  <a:pt x="6499860" y="2091579"/>
                  <a:pt x="6499860" y="2107792"/>
                  <a:pt x="6519205" y="2124006"/>
                </a:cubicBezTo>
                <a:cubicBezTo>
                  <a:pt x="6519205" y="2124006"/>
                  <a:pt x="6519205" y="2124006"/>
                  <a:pt x="6519205" y="2140220"/>
                </a:cubicBezTo>
                <a:cubicBezTo>
                  <a:pt x="6519205" y="2140220"/>
                  <a:pt x="6519205" y="2140220"/>
                  <a:pt x="6538549" y="2140220"/>
                </a:cubicBezTo>
                <a:cubicBezTo>
                  <a:pt x="6519205" y="2172648"/>
                  <a:pt x="6557894" y="2188861"/>
                  <a:pt x="6577239" y="2205075"/>
                </a:cubicBezTo>
                <a:cubicBezTo>
                  <a:pt x="6577239" y="2205075"/>
                  <a:pt x="6577239" y="2188861"/>
                  <a:pt x="6596584" y="2188861"/>
                </a:cubicBezTo>
                <a:cubicBezTo>
                  <a:pt x="6596584" y="2188861"/>
                  <a:pt x="6596584" y="2172648"/>
                  <a:pt x="6596584" y="2172648"/>
                </a:cubicBezTo>
                <a:cubicBezTo>
                  <a:pt x="6615929" y="2172648"/>
                  <a:pt x="6615929" y="2172648"/>
                  <a:pt x="6615929" y="2188861"/>
                </a:cubicBezTo>
                <a:cubicBezTo>
                  <a:pt x="6615929" y="2188861"/>
                  <a:pt x="6615929" y="2172648"/>
                  <a:pt x="6615929" y="2172648"/>
                </a:cubicBezTo>
                <a:cubicBezTo>
                  <a:pt x="6635274" y="2188861"/>
                  <a:pt x="6635274" y="2188861"/>
                  <a:pt x="6635274" y="2205075"/>
                </a:cubicBezTo>
                <a:cubicBezTo>
                  <a:pt x="6635274" y="2205075"/>
                  <a:pt x="6635274" y="2205075"/>
                  <a:pt x="6635274" y="2207102"/>
                </a:cubicBezTo>
                <a:lnTo>
                  <a:pt x="6635274" y="2217875"/>
                </a:lnTo>
                <a:lnTo>
                  <a:pt x="6615929" y="2221289"/>
                </a:lnTo>
                <a:cubicBezTo>
                  <a:pt x="6615929" y="2237503"/>
                  <a:pt x="6615929" y="2253717"/>
                  <a:pt x="6615929" y="2269930"/>
                </a:cubicBezTo>
                <a:cubicBezTo>
                  <a:pt x="6615929" y="2269930"/>
                  <a:pt x="6596584" y="2269930"/>
                  <a:pt x="6596584" y="2269930"/>
                </a:cubicBezTo>
                <a:cubicBezTo>
                  <a:pt x="6557894" y="2286144"/>
                  <a:pt x="6557894" y="2286144"/>
                  <a:pt x="6538549" y="2269930"/>
                </a:cubicBezTo>
                <a:cubicBezTo>
                  <a:pt x="6519205" y="2269930"/>
                  <a:pt x="6519205" y="2269930"/>
                  <a:pt x="6499860" y="2269930"/>
                </a:cubicBezTo>
                <a:cubicBezTo>
                  <a:pt x="6480515" y="2269930"/>
                  <a:pt x="6480515" y="2269930"/>
                  <a:pt x="6480515" y="2269930"/>
                </a:cubicBezTo>
                <a:cubicBezTo>
                  <a:pt x="6480515" y="2237503"/>
                  <a:pt x="6422480" y="2237503"/>
                  <a:pt x="6383791" y="2237503"/>
                </a:cubicBezTo>
                <a:cubicBezTo>
                  <a:pt x="6383791" y="2253717"/>
                  <a:pt x="6383791" y="2253717"/>
                  <a:pt x="6383791" y="2253717"/>
                </a:cubicBezTo>
                <a:cubicBezTo>
                  <a:pt x="6383791" y="2253717"/>
                  <a:pt x="6403136" y="2253717"/>
                  <a:pt x="6403136" y="2253717"/>
                </a:cubicBezTo>
                <a:cubicBezTo>
                  <a:pt x="6422480" y="2253717"/>
                  <a:pt x="6403136" y="2253717"/>
                  <a:pt x="6403136" y="2269930"/>
                </a:cubicBezTo>
                <a:cubicBezTo>
                  <a:pt x="6403136" y="2286144"/>
                  <a:pt x="6403136" y="2302358"/>
                  <a:pt x="6403136" y="2302358"/>
                </a:cubicBezTo>
                <a:cubicBezTo>
                  <a:pt x="6403136" y="2302358"/>
                  <a:pt x="6403136" y="2318572"/>
                  <a:pt x="6403136" y="2318572"/>
                </a:cubicBezTo>
                <a:cubicBezTo>
                  <a:pt x="6403136" y="2318572"/>
                  <a:pt x="6383791" y="2318572"/>
                  <a:pt x="6383791" y="2318572"/>
                </a:cubicBezTo>
                <a:cubicBezTo>
                  <a:pt x="6364446" y="2318572"/>
                  <a:pt x="6383791" y="2334785"/>
                  <a:pt x="6364446" y="2334785"/>
                </a:cubicBezTo>
                <a:cubicBezTo>
                  <a:pt x="6364446" y="2334785"/>
                  <a:pt x="6345101" y="2334785"/>
                  <a:pt x="6325756" y="2334785"/>
                </a:cubicBezTo>
                <a:cubicBezTo>
                  <a:pt x="6287067" y="2318572"/>
                  <a:pt x="6267722" y="2302358"/>
                  <a:pt x="6267722" y="2286144"/>
                </a:cubicBezTo>
                <a:cubicBezTo>
                  <a:pt x="6267722" y="2269930"/>
                  <a:pt x="6267722" y="2269930"/>
                  <a:pt x="6267722" y="2269930"/>
                </a:cubicBezTo>
                <a:cubicBezTo>
                  <a:pt x="6267722" y="2269930"/>
                  <a:pt x="6248377" y="2269930"/>
                  <a:pt x="6229032" y="2269930"/>
                </a:cubicBezTo>
                <a:cubicBezTo>
                  <a:pt x="6229032" y="2253717"/>
                  <a:pt x="6209687" y="2253717"/>
                  <a:pt x="6190343" y="2253717"/>
                </a:cubicBezTo>
                <a:cubicBezTo>
                  <a:pt x="6180670" y="2253717"/>
                  <a:pt x="6175834" y="2253717"/>
                  <a:pt x="6170998" y="2253717"/>
                </a:cubicBezTo>
                <a:cubicBezTo>
                  <a:pt x="6151653" y="2253717"/>
                  <a:pt x="6151653" y="2237503"/>
                  <a:pt x="6151653" y="2237503"/>
                </a:cubicBezTo>
                <a:cubicBezTo>
                  <a:pt x="6132308" y="2237503"/>
                  <a:pt x="6132308" y="2253717"/>
                  <a:pt x="6112963" y="2253717"/>
                </a:cubicBezTo>
                <a:cubicBezTo>
                  <a:pt x="6112963" y="2221289"/>
                  <a:pt x="6054929" y="2237503"/>
                  <a:pt x="6035584" y="2221289"/>
                </a:cubicBezTo>
                <a:cubicBezTo>
                  <a:pt x="6016239" y="2221289"/>
                  <a:pt x="6016239" y="2221289"/>
                  <a:pt x="5996894" y="2221289"/>
                </a:cubicBezTo>
                <a:cubicBezTo>
                  <a:pt x="5977550" y="2221289"/>
                  <a:pt x="5958205" y="2221289"/>
                  <a:pt x="5919515" y="2221289"/>
                </a:cubicBezTo>
                <a:cubicBezTo>
                  <a:pt x="5900170" y="2221289"/>
                  <a:pt x="5900170" y="2221289"/>
                  <a:pt x="5880826" y="2221289"/>
                </a:cubicBezTo>
                <a:cubicBezTo>
                  <a:pt x="5880826" y="2221289"/>
                  <a:pt x="5861481" y="2221289"/>
                  <a:pt x="5880826" y="2237503"/>
                </a:cubicBezTo>
                <a:cubicBezTo>
                  <a:pt x="5842136" y="2237503"/>
                  <a:pt x="5842136" y="2237503"/>
                  <a:pt x="5842136" y="2221289"/>
                </a:cubicBezTo>
                <a:cubicBezTo>
                  <a:pt x="5842136" y="2221289"/>
                  <a:pt x="5842136" y="2221289"/>
                  <a:pt x="5822791" y="2221289"/>
                </a:cubicBezTo>
                <a:cubicBezTo>
                  <a:pt x="5822791" y="2221289"/>
                  <a:pt x="5822791" y="2221289"/>
                  <a:pt x="5803446" y="2221289"/>
                </a:cubicBezTo>
                <a:cubicBezTo>
                  <a:pt x="5784101" y="2221289"/>
                  <a:pt x="5784101" y="2221289"/>
                  <a:pt x="5764757" y="2205075"/>
                </a:cubicBezTo>
                <a:cubicBezTo>
                  <a:pt x="5764757" y="2205075"/>
                  <a:pt x="5764757" y="2221289"/>
                  <a:pt x="5764757" y="2221289"/>
                </a:cubicBezTo>
                <a:cubicBezTo>
                  <a:pt x="5745412" y="2221289"/>
                  <a:pt x="5745412" y="2221289"/>
                  <a:pt x="5726067" y="2221289"/>
                </a:cubicBezTo>
                <a:cubicBezTo>
                  <a:pt x="5706722" y="2221289"/>
                  <a:pt x="5726067" y="2205075"/>
                  <a:pt x="5687377" y="2205075"/>
                </a:cubicBezTo>
                <a:cubicBezTo>
                  <a:pt x="5687377" y="2205075"/>
                  <a:pt x="5687377" y="2221289"/>
                  <a:pt x="5687377" y="2221289"/>
                </a:cubicBezTo>
                <a:cubicBezTo>
                  <a:pt x="5668033" y="2237503"/>
                  <a:pt x="5668033" y="2253717"/>
                  <a:pt x="5648688" y="2253717"/>
                </a:cubicBezTo>
                <a:cubicBezTo>
                  <a:pt x="5648688" y="2269930"/>
                  <a:pt x="5648688" y="2286144"/>
                  <a:pt x="5629343" y="2286144"/>
                </a:cubicBezTo>
                <a:cubicBezTo>
                  <a:pt x="5629343" y="2286144"/>
                  <a:pt x="5629343" y="2286144"/>
                  <a:pt x="5609998" y="2286144"/>
                </a:cubicBezTo>
                <a:cubicBezTo>
                  <a:pt x="5609998" y="2302358"/>
                  <a:pt x="5590653" y="2302358"/>
                  <a:pt x="5609998" y="2302358"/>
                </a:cubicBezTo>
                <a:cubicBezTo>
                  <a:pt x="5609998" y="2302358"/>
                  <a:pt x="5609998" y="2318572"/>
                  <a:pt x="5609998" y="2318572"/>
                </a:cubicBezTo>
                <a:cubicBezTo>
                  <a:pt x="5590653" y="2318572"/>
                  <a:pt x="5590653" y="2318572"/>
                  <a:pt x="5590653" y="2318572"/>
                </a:cubicBezTo>
                <a:cubicBezTo>
                  <a:pt x="5590653" y="2318572"/>
                  <a:pt x="5571308" y="2318572"/>
                  <a:pt x="5551964" y="2318572"/>
                </a:cubicBezTo>
                <a:cubicBezTo>
                  <a:pt x="5551964" y="2334785"/>
                  <a:pt x="5532619" y="2334785"/>
                  <a:pt x="5551964" y="2334785"/>
                </a:cubicBezTo>
                <a:cubicBezTo>
                  <a:pt x="5532619" y="2350999"/>
                  <a:pt x="5513274" y="2350999"/>
                  <a:pt x="5513274" y="2350999"/>
                </a:cubicBezTo>
                <a:cubicBezTo>
                  <a:pt x="5493929" y="2350999"/>
                  <a:pt x="5493929" y="2350999"/>
                  <a:pt x="5493929" y="2350999"/>
                </a:cubicBezTo>
                <a:cubicBezTo>
                  <a:pt x="5474584" y="2350999"/>
                  <a:pt x="5474584" y="2350999"/>
                  <a:pt x="5474584" y="2350999"/>
                </a:cubicBezTo>
                <a:cubicBezTo>
                  <a:pt x="5474584" y="2350999"/>
                  <a:pt x="5474584" y="2350999"/>
                  <a:pt x="5455239" y="2350999"/>
                </a:cubicBezTo>
                <a:cubicBezTo>
                  <a:pt x="5435895" y="2350999"/>
                  <a:pt x="5416550" y="2367213"/>
                  <a:pt x="5416550" y="2367213"/>
                </a:cubicBezTo>
                <a:cubicBezTo>
                  <a:pt x="5416550" y="2383427"/>
                  <a:pt x="5416550" y="2399641"/>
                  <a:pt x="5416550" y="2399641"/>
                </a:cubicBezTo>
                <a:cubicBezTo>
                  <a:pt x="5397205" y="2415854"/>
                  <a:pt x="5397205" y="2415854"/>
                  <a:pt x="5377860" y="2432068"/>
                </a:cubicBezTo>
                <a:cubicBezTo>
                  <a:pt x="5377860" y="2448282"/>
                  <a:pt x="5358515" y="2448282"/>
                  <a:pt x="5358515" y="2464496"/>
                </a:cubicBezTo>
                <a:cubicBezTo>
                  <a:pt x="5358515" y="2480710"/>
                  <a:pt x="5358515" y="2464496"/>
                  <a:pt x="5358515" y="2480710"/>
                </a:cubicBezTo>
                <a:cubicBezTo>
                  <a:pt x="5358515" y="2480710"/>
                  <a:pt x="5358515" y="2496923"/>
                  <a:pt x="5358515" y="2496923"/>
                </a:cubicBezTo>
                <a:cubicBezTo>
                  <a:pt x="5358515" y="2513137"/>
                  <a:pt x="5339171" y="2513137"/>
                  <a:pt x="5358515" y="2529351"/>
                </a:cubicBezTo>
                <a:cubicBezTo>
                  <a:pt x="5358515" y="2545565"/>
                  <a:pt x="5339171" y="2545565"/>
                  <a:pt x="5339171" y="2545565"/>
                </a:cubicBezTo>
                <a:cubicBezTo>
                  <a:pt x="5339171" y="2561778"/>
                  <a:pt x="5339171" y="2577992"/>
                  <a:pt x="5339171" y="2577992"/>
                </a:cubicBezTo>
                <a:cubicBezTo>
                  <a:pt x="5339171" y="2594206"/>
                  <a:pt x="5339171" y="2594206"/>
                  <a:pt x="5339171" y="2610420"/>
                </a:cubicBezTo>
                <a:cubicBezTo>
                  <a:pt x="5319826" y="2610420"/>
                  <a:pt x="5319826" y="2626634"/>
                  <a:pt x="5319826" y="2642847"/>
                </a:cubicBezTo>
                <a:cubicBezTo>
                  <a:pt x="5319826" y="2642847"/>
                  <a:pt x="5319826" y="2642847"/>
                  <a:pt x="5319826" y="2659061"/>
                </a:cubicBezTo>
                <a:cubicBezTo>
                  <a:pt x="5300481" y="2659061"/>
                  <a:pt x="5319826" y="2691489"/>
                  <a:pt x="5300481" y="2691489"/>
                </a:cubicBezTo>
                <a:cubicBezTo>
                  <a:pt x="5300481" y="2691489"/>
                  <a:pt x="5300481" y="2691489"/>
                  <a:pt x="5261791" y="2707703"/>
                </a:cubicBezTo>
                <a:cubicBezTo>
                  <a:pt x="5261791" y="2691489"/>
                  <a:pt x="5242446" y="2691489"/>
                  <a:pt x="5242446" y="2675275"/>
                </a:cubicBezTo>
                <a:cubicBezTo>
                  <a:pt x="5242446" y="2675275"/>
                  <a:pt x="5242446" y="2659061"/>
                  <a:pt x="5242446" y="2659061"/>
                </a:cubicBezTo>
                <a:cubicBezTo>
                  <a:pt x="5242446" y="2610420"/>
                  <a:pt x="5223102" y="2577992"/>
                  <a:pt x="5223102" y="2545565"/>
                </a:cubicBezTo>
                <a:cubicBezTo>
                  <a:pt x="5223102" y="2529351"/>
                  <a:pt x="5242446" y="2529351"/>
                  <a:pt x="5242446" y="2529351"/>
                </a:cubicBezTo>
                <a:cubicBezTo>
                  <a:pt x="5223102" y="2513137"/>
                  <a:pt x="5242446" y="2496923"/>
                  <a:pt x="5242446" y="2480710"/>
                </a:cubicBezTo>
                <a:cubicBezTo>
                  <a:pt x="5223102" y="2464496"/>
                  <a:pt x="5223102" y="2464496"/>
                  <a:pt x="5223102" y="2448282"/>
                </a:cubicBezTo>
                <a:cubicBezTo>
                  <a:pt x="5223102" y="2448282"/>
                  <a:pt x="5203757" y="2448282"/>
                  <a:pt x="5203757" y="2432068"/>
                </a:cubicBezTo>
                <a:cubicBezTo>
                  <a:pt x="5184412" y="2432068"/>
                  <a:pt x="5184412" y="2432068"/>
                  <a:pt x="5184412" y="2432068"/>
                </a:cubicBezTo>
                <a:cubicBezTo>
                  <a:pt x="5184412" y="2432068"/>
                  <a:pt x="5184412" y="2432068"/>
                  <a:pt x="5165067" y="2432068"/>
                </a:cubicBezTo>
                <a:cubicBezTo>
                  <a:pt x="5165067" y="2432068"/>
                  <a:pt x="5145722" y="2432068"/>
                  <a:pt x="5145722" y="2432068"/>
                </a:cubicBezTo>
                <a:cubicBezTo>
                  <a:pt x="5126378" y="2432068"/>
                  <a:pt x="5126378" y="2432068"/>
                  <a:pt x="5126378" y="2432068"/>
                </a:cubicBezTo>
                <a:cubicBezTo>
                  <a:pt x="5087688" y="2432068"/>
                  <a:pt x="5048998" y="2432068"/>
                  <a:pt x="5048998" y="2448282"/>
                </a:cubicBezTo>
                <a:cubicBezTo>
                  <a:pt x="5029653" y="2448282"/>
                  <a:pt x="5010309" y="2448282"/>
                  <a:pt x="4990964" y="2464496"/>
                </a:cubicBezTo>
                <a:cubicBezTo>
                  <a:pt x="5010309" y="2480710"/>
                  <a:pt x="4971619" y="2480710"/>
                  <a:pt x="4990964" y="2496923"/>
                </a:cubicBezTo>
                <a:cubicBezTo>
                  <a:pt x="4990964" y="2496923"/>
                  <a:pt x="4990964" y="2480710"/>
                  <a:pt x="4971619" y="2496923"/>
                </a:cubicBezTo>
                <a:cubicBezTo>
                  <a:pt x="4952274" y="2496923"/>
                  <a:pt x="4971619" y="2513137"/>
                  <a:pt x="4952274" y="2529351"/>
                </a:cubicBezTo>
                <a:cubicBezTo>
                  <a:pt x="4952274" y="2545565"/>
                  <a:pt x="4932929" y="2545565"/>
                  <a:pt x="4932929" y="2561778"/>
                </a:cubicBezTo>
                <a:cubicBezTo>
                  <a:pt x="4932929" y="2561778"/>
                  <a:pt x="4913585" y="2577992"/>
                  <a:pt x="4913585" y="2577992"/>
                </a:cubicBezTo>
                <a:cubicBezTo>
                  <a:pt x="4894240" y="2577992"/>
                  <a:pt x="4874895" y="2577992"/>
                  <a:pt x="4874895" y="2577992"/>
                </a:cubicBezTo>
                <a:cubicBezTo>
                  <a:pt x="4855550" y="2561778"/>
                  <a:pt x="4855550" y="2561778"/>
                  <a:pt x="4855550" y="2545565"/>
                </a:cubicBezTo>
                <a:cubicBezTo>
                  <a:pt x="4874895" y="2545565"/>
                  <a:pt x="4874895" y="2545565"/>
                  <a:pt x="4874895" y="2529351"/>
                </a:cubicBezTo>
                <a:cubicBezTo>
                  <a:pt x="4874895" y="2513137"/>
                  <a:pt x="4894240" y="2496923"/>
                  <a:pt x="4913585" y="2480710"/>
                </a:cubicBezTo>
                <a:cubicBezTo>
                  <a:pt x="4894240" y="2464496"/>
                  <a:pt x="4913585" y="2480710"/>
                  <a:pt x="4913585" y="2464496"/>
                </a:cubicBezTo>
                <a:cubicBezTo>
                  <a:pt x="4913585" y="2464496"/>
                  <a:pt x="4913585" y="2464496"/>
                  <a:pt x="4932929" y="2464496"/>
                </a:cubicBezTo>
                <a:cubicBezTo>
                  <a:pt x="4932929" y="2448282"/>
                  <a:pt x="4952274" y="2432068"/>
                  <a:pt x="4952274" y="2432068"/>
                </a:cubicBezTo>
                <a:cubicBezTo>
                  <a:pt x="4952274" y="2415854"/>
                  <a:pt x="4952274" y="2415854"/>
                  <a:pt x="4952274" y="2399641"/>
                </a:cubicBezTo>
                <a:cubicBezTo>
                  <a:pt x="4932929" y="2399641"/>
                  <a:pt x="4932929" y="2415854"/>
                  <a:pt x="4913585" y="2415854"/>
                </a:cubicBezTo>
                <a:cubicBezTo>
                  <a:pt x="4894240" y="2415854"/>
                  <a:pt x="4894240" y="2415854"/>
                  <a:pt x="4894240" y="2415854"/>
                </a:cubicBezTo>
                <a:cubicBezTo>
                  <a:pt x="4874895" y="2415854"/>
                  <a:pt x="4874895" y="2415854"/>
                  <a:pt x="4874895" y="2415854"/>
                </a:cubicBezTo>
                <a:cubicBezTo>
                  <a:pt x="4855550" y="2432068"/>
                  <a:pt x="4855550" y="2432068"/>
                  <a:pt x="4855550" y="2448282"/>
                </a:cubicBezTo>
                <a:cubicBezTo>
                  <a:pt x="4836205" y="2448282"/>
                  <a:pt x="4816860" y="2448282"/>
                  <a:pt x="4797516" y="2448282"/>
                </a:cubicBezTo>
                <a:cubicBezTo>
                  <a:pt x="4778171" y="2448282"/>
                  <a:pt x="4778171" y="2432068"/>
                  <a:pt x="4758826" y="2432068"/>
                </a:cubicBezTo>
                <a:cubicBezTo>
                  <a:pt x="4739481" y="2432068"/>
                  <a:pt x="4739481" y="2432068"/>
                  <a:pt x="4720137" y="2448282"/>
                </a:cubicBezTo>
                <a:cubicBezTo>
                  <a:pt x="4700792" y="2448282"/>
                  <a:pt x="4700792" y="2432068"/>
                  <a:pt x="4681447" y="2432068"/>
                </a:cubicBezTo>
                <a:cubicBezTo>
                  <a:pt x="4662102" y="2432068"/>
                  <a:pt x="4642758" y="2448282"/>
                  <a:pt x="4623412" y="2448282"/>
                </a:cubicBezTo>
                <a:cubicBezTo>
                  <a:pt x="4623412" y="2448282"/>
                  <a:pt x="4642758" y="2448282"/>
                  <a:pt x="4642758" y="2464496"/>
                </a:cubicBezTo>
                <a:cubicBezTo>
                  <a:pt x="4623412" y="2464496"/>
                  <a:pt x="4604067" y="2448282"/>
                  <a:pt x="4604067" y="2448282"/>
                </a:cubicBezTo>
                <a:cubicBezTo>
                  <a:pt x="4584723" y="2448282"/>
                  <a:pt x="4584723" y="2432068"/>
                  <a:pt x="4565378" y="2432068"/>
                </a:cubicBezTo>
                <a:cubicBezTo>
                  <a:pt x="4546033" y="2432068"/>
                  <a:pt x="4565378" y="2448282"/>
                  <a:pt x="4565378" y="2448282"/>
                </a:cubicBezTo>
                <a:cubicBezTo>
                  <a:pt x="4565378" y="2464496"/>
                  <a:pt x="4565378" y="2464496"/>
                  <a:pt x="4565378" y="2464496"/>
                </a:cubicBezTo>
                <a:cubicBezTo>
                  <a:pt x="4565378" y="2480710"/>
                  <a:pt x="4546033" y="2480710"/>
                  <a:pt x="4565378" y="2480710"/>
                </a:cubicBezTo>
                <a:cubicBezTo>
                  <a:pt x="4565378" y="2480710"/>
                  <a:pt x="4584723" y="2480710"/>
                  <a:pt x="4584723" y="2480710"/>
                </a:cubicBezTo>
                <a:cubicBezTo>
                  <a:pt x="4604067" y="2496923"/>
                  <a:pt x="4623412" y="2496923"/>
                  <a:pt x="4642758" y="2496923"/>
                </a:cubicBezTo>
                <a:cubicBezTo>
                  <a:pt x="4642758" y="2513137"/>
                  <a:pt x="4662102" y="2513137"/>
                  <a:pt x="4623412" y="2513137"/>
                </a:cubicBezTo>
                <a:cubicBezTo>
                  <a:pt x="4604067" y="2513137"/>
                  <a:pt x="4642758" y="2513137"/>
                  <a:pt x="4623412" y="2496923"/>
                </a:cubicBezTo>
                <a:cubicBezTo>
                  <a:pt x="4623412" y="2496923"/>
                  <a:pt x="4618576" y="2496923"/>
                  <a:pt x="4611322" y="2496923"/>
                </a:cubicBezTo>
                <a:lnTo>
                  <a:pt x="4604067" y="2496923"/>
                </a:lnTo>
                <a:cubicBezTo>
                  <a:pt x="4604067" y="2513137"/>
                  <a:pt x="4604067" y="2513137"/>
                  <a:pt x="4604067" y="2529351"/>
                </a:cubicBezTo>
                <a:cubicBezTo>
                  <a:pt x="4604067" y="2529351"/>
                  <a:pt x="4584723" y="2529351"/>
                  <a:pt x="4584723" y="2545565"/>
                </a:cubicBezTo>
                <a:cubicBezTo>
                  <a:pt x="4642758" y="2545565"/>
                  <a:pt x="4662102" y="2561778"/>
                  <a:pt x="4700792" y="2594206"/>
                </a:cubicBezTo>
                <a:cubicBezTo>
                  <a:pt x="4700792" y="2610420"/>
                  <a:pt x="4739481" y="2610420"/>
                  <a:pt x="4739481" y="2626634"/>
                </a:cubicBezTo>
                <a:cubicBezTo>
                  <a:pt x="4758826" y="2626634"/>
                  <a:pt x="4758826" y="2626634"/>
                  <a:pt x="4778171" y="2626634"/>
                </a:cubicBezTo>
                <a:cubicBezTo>
                  <a:pt x="4797516" y="2642847"/>
                  <a:pt x="4797516" y="2642847"/>
                  <a:pt x="4816860" y="2659061"/>
                </a:cubicBezTo>
                <a:cubicBezTo>
                  <a:pt x="4836205" y="2659061"/>
                  <a:pt x="4855550" y="2642847"/>
                  <a:pt x="4874895" y="2659061"/>
                </a:cubicBezTo>
                <a:cubicBezTo>
                  <a:pt x="4894240" y="2675275"/>
                  <a:pt x="4874895" y="2723916"/>
                  <a:pt x="4836205" y="2723916"/>
                </a:cubicBezTo>
                <a:cubicBezTo>
                  <a:pt x="4816860" y="2723916"/>
                  <a:pt x="4816860" y="2707703"/>
                  <a:pt x="4797516" y="2707703"/>
                </a:cubicBezTo>
                <a:cubicBezTo>
                  <a:pt x="4758826" y="2691489"/>
                  <a:pt x="4739481" y="2707703"/>
                  <a:pt x="4720137" y="2707703"/>
                </a:cubicBezTo>
                <a:cubicBezTo>
                  <a:pt x="4700792" y="2707703"/>
                  <a:pt x="4700792" y="2707703"/>
                  <a:pt x="4681447" y="2707703"/>
                </a:cubicBezTo>
                <a:cubicBezTo>
                  <a:pt x="4662102" y="2723916"/>
                  <a:pt x="4642758" y="2723916"/>
                  <a:pt x="4623412" y="2740130"/>
                </a:cubicBezTo>
                <a:cubicBezTo>
                  <a:pt x="4604067" y="2740130"/>
                  <a:pt x="4604067" y="2740130"/>
                  <a:pt x="4584723" y="2740130"/>
                </a:cubicBezTo>
                <a:cubicBezTo>
                  <a:pt x="4565378" y="2740130"/>
                  <a:pt x="4565378" y="2723916"/>
                  <a:pt x="4546033" y="2723916"/>
                </a:cubicBezTo>
                <a:cubicBezTo>
                  <a:pt x="4526688" y="2723916"/>
                  <a:pt x="4526688" y="2707703"/>
                  <a:pt x="4507343" y="2723916"/>
                </a:cubicBezTo>
                <a:cubicBezTo>
                  <a:pt x="4507343" y="2707703"/>
                  <a:pt x="4487998" y="2707703"/>
                  <a:pt x="4468654" y="2707703"/>
                </a:cubicBezTo>
                <a:cubicBezTo>
                  <a:pt x="4468654" y="2707703"/>
                  <a:pt x="4468654" y="2691489"/>
                  <a:pt x="4449309" y="2691489"/>
                </a:cubicBezTo>
                <a:cubicBezTo>
                  <a:pt x="4468654" y="2675275"/>
                  <a:pt x="4449309" y="2675275"/>
                  <a:pt x="4449309" y="2659061"/>
                </a:cubicBezTo>
                <a:cubicBezTo>
                  <a:pt x="4468654" y="2659061"/>
                  <a:pt x="4468654" y="2659061"/>
                  <a:pt x="4468654" y="2642847"/>
                </a:cubicBezTo>
                <a:cubicBezTo>
                  <a:pt x="4487998" y="2642847"/>
                  <a:pt x="4507343" y="2626634"/>
                  <a:pt x="4526688" y="2610420"/>
                </a:cubicBezTo>
                <a:cubicBezTo>
                  <a:pt x="4526688" y="2610420"/>
                  <a:pt x="4507343" y="2610420"/>
                  <a:pt x="4487998" y="2610420"/>
                </a:cubicBezTo>
                <a:cubicBezTo>
                  <a:pt x="4487998" y="2610420"/>
                  <a:pt x="4468654" y="2610420"/>
                  <a:pt x="4468654" y="2594206"/>
                </a:cubicBezTo>
                <a:cubicBezTo>
                  <a:pt x="4449309" y="2594206"/>
                  <a:pt x="4449309" y="2610420"/>
                  <a:pt x="4429964" y="2610420"/>
                </a:cubicBezTo>
                <a:cubicBezTo>
                  <a:pt x="4429964" y="2610420"/>
                  <a:pt x="4410619" y="2626634"/>
                  <a:pt x="4391275" y="2626634"/>
                </a:cubicBezTo>
                <a:cubicBezTo>
                  <a:pt x="4391275" y="2610420"/>
                  <a:pt x="4371930" y="2577992"/>
                  <a:pt x="4371930" y="2561778"/>
                </a:cubicBezTo>
                <a:cubicBezTo>
                  <a:pt x="4352585" y="2545565"/>
                  <a:pt x="4352585" y="2529351"/>
                  <a:pt x="4333240" y="2513137"/>
                </a:cubicBezTo>
                <a:cubicBezTo>
                  <a:pt x="4333240" y="2513137"/>
                  <a:pt x="4333240" y="2496923"/>
                  <a:pt x="4333240" y="2496923"/>
                </a:cubicBezTo>
                <a:cubicBezTo>
                  <a:pt x="4313896" y="2480710"/>
                  <a:pt x="4313896" y="2480710"/>
                  <a:pt x="4294550" y="2480710"/>
                </a:cubicBezTo>
                <a:cubicBezTo>
                  <a:pt x="4275205" y="2480710"/>
                  <a:pt x="4275205" y="2480710"/>
                  <a:pt x="4255861" y="2480710"/>
                </a:cubicBezTo>
                <a:cubicBezTo>
                  <a:pt x="4236516" y="2480710"/>
                  <a:pt x="4236516" y="2496923"/>
                  <a:pt x="4217171" y="2496923"/>
                </a:cubicBezTo>
                <a:cubicBezTo>
                  <a:pt x="4217171" y="2496923"/>
                  <a:pt x="4236516" y="2496923"/>
                  <a:pt x="4236516" y="2496923"/>
                </a:cubicBezTo>
                <a:cubicBezTo>
                  <a:pt x="4236516" y="2513137"/>
                  <a:pt x="4217171" y="2513137"/>
                  <a:pt x="4217171" y="2513137"/>
                </a:cubicBezTo>
                <a:cubicBezTo>
                  <a:pt x="4217171" y="2513137"/>
                  <a:pt x="4217171" y="2529351"/>
                  <a:pt x="4217171" y="2529351"/>
                </a:cubicBezTo>
                <a:cubicBezTo>
                  <a:pt x="4178481" y="2545565"/>
                  <a:pt x="4178481" y="2561778"/>
                  <a:pt x="4159136" y="2577992"/>
                </a:cubicBezTo>
                <a:cubicBezTo>
                  <a:pt x="4159136" y="2586099"/>
                  <a:pt x="4163973" y="2594206"/>
                  <a:pt x="4168809" y="2602313"/>
                </a:cubicBezTo>
                <a:lnTo>
                  <a:pt x="4170743" y="2607177"/>
                </a:lnTo>
                <a:lnTo>
                  <a:pt x="4159136" y="2602313"/>
                </a:lnTo>
                <a:cubicBezTo>
                  <a:pt x="4154300" y="2598260"/>
                  <a:pt x="4149464" y="2594206"/>
                  <a:pt x="4139792" y="2594206"/>
                </a:cubicBezTo>
                <a:cubicBezTo>
                  <a:pt x="4139792" y="2594206"/>
                  <a:pt x="4139792" y="2610420"/>
                  <a:pt x="4120447" y="2610420"/>
                </a:cubicBezTo>
                <a:cubicBezTo>
                  <a:pt x="4120447" y="2610420"/>
                  <a:pt x="4101102" y="2610420"/>
                  <a:pt x="4101102" y="2610420"/>
                </a:cubicBezTo>
                <a:cubicBezTo>
                  <a:pt x="4081757" y="2610420"/>
                  <a:pt x="4081757" y="2610420"/>
                  <a:pt x="4062412" y="2610420"/>
                </a:cubicBezTo>
                <a:cubicBezTo>
                  <a:pt x="4062412" y="2610420"/>
                  <a:pt x="4081757" y="2594206"/>
                  <a:pt x="4081757" y="2594206"/>
                </a:cubicBezTo>
                <a:cubicBezTo>
                  <a:pt x="4081757" y="2594206"/>
                  <a:pt x="4081757" y="2594206"/>
                  <a:pt x="4081757" y="2577992"/>
                </a:cubicBezTo>
                <a:cubicBezTo>
                  <a:pt x="4062412" y="2577992"/>
                  <a:pt x="4043068" y="2561778"/>
                  <a:pt x="4023723" y="2545565"/>
                </a:cubicBezTo>
                <a:cubicBezTo>
                  <a:pt x="4023723" y="2545565"/>
                  <a:pt x="4004378" y="2545565"/>
                  <a:pt x="4004378" y="2545565"/>
                </a:cubicBezTo>
                <a:cubicBezTo>
                  <a:pt x="4004378" y="2529351"/>
                  <a:pt x="4004378" y="2529351"/>
                  <a:pt x="4023723" y="2529351"/>
                </a:cubicBezTo>
                <a:cubicBezTo>
                  <a:pt x="4023723" y="2529351"/>
                  <a:pt x="4004378" y="2529351"/>
                  <a:pt x="4004378" y="2529351"/>
                </a:cubicBezTo>
                <a:cubicBezTo>
                  <a:pt x="4004378" y="2513137"/>
                  <a:pt x="4004378" y="2513137"/>
                  <a:pt x="4004378" y="2513137"/>
                </a:cubicBezTo>
                <a:cubicBezTo>
                  <a:pt x="4004378" y="2513137"/>
                  <a:pt x="4004378" y="2496923"/>
                  <a:pt x="4004378" y="2496923"/>
                </a:cubicBezTo>
                <a:cubicBezTo>
                  <a:pt x="4004378" y="2496923"/>
                  <a:pt x="3985033" y="2496923"/>
                  <a:pt x="3985033" y="2480710"/>
                </a:cubicBezTo>
                <a:cubicBezTo>
                  <a:pt x="3985033" y="2480710"/>
                  <a:pt x="4004378" y="2480710"/>
                  <a:pt x="4004378" y="2480710"/>
                </a:cubicBezTo>
                <a:cubicBezTo>
                  <a:pt x="4004378" y="2464496"/>
                  <a:pt x="3985033" y="2464496"/>
                  <a:pt x="3985033" y="2464496"/>
                </a:cubicBezTo>
                <a:cubicBezTo>
                  <a:pt x="4004378" y="2464496"/>
                  <a:pt x="4004378" y="2464496"/>
                  <a:pt x="4004378" y="2464496"/>
                </a:cubicBezTo>
                <a:cubicBezTo>
                  <a:pt x="4023723" y="2464496"/>
                  <a:pt x="4023723" y="2464496"/>
                  <a:pt x="4023723" y="2464496"/>
                </a:cubicBezTo>
                <a:cubicBezTo>
                  <a:pt x="4023723" y="2464496"/>
                  <a:pt x="4023723" y="2448282"/>
                  <a:pt x="4043068" y="2448282"/>
                </a:cubicBezTo>
                <a:cubicBezTo>
                  <a:pt x="4023723" y="2448282"/>
                  <a:pt x="4023723" y="2448282"/>
                  <a:pt x="4023723" y="2432068"/>
                </a:cubicBezTo>
                <a:cubicBezTo>
                  <a:pt x="4023723" y="2432068"/>
                  <a:pt x="4023723" y="2432068"/>
                  <a:pt x="4043068" y="2432068"/>
                </a:cubicBezTo>
                <a:cubicBezTo>
                  <a:pt x="4043068" y="2432068"/>
                  <a:pt x="4023723" y="2432068"/>
                  <a:pt x="4023723" y="2415854"/>
                </a:cubicBezTo>
                <a:cubicBezTo>
                  <a:pt x="4043068" y="2415854"/>
                  <a:pt x="4043068" y="2399641"/>
                  <a:pt x="4043068" y="2399641"/>
                </a:cubicBezTo>
                <a:cubicBezTo>
                  <a:pt x="4043068" y="2399641"/>
                  <a:pt x="4043068" y="2383427"/>
                  <a:pt x="4023723" y="2383427"/>
                </a:cubicBezTo>
                <a:cubicBezTo>
                  <a:pt x="4023723" y="2383427"/>
                  <a:pt x="4023723" y="2383427"/>
                  <a:pt x="4023723" y="2367213"/>
                </a:cubicBezTo>
                <a:cubicBezTo>
                  <a:pt x="4004378" y="2367213"/>
                  <a:pt x="4004378" y="2367213"/>
                  <a:pt x="4004378" y="2367213"/>
                </a:cubicBezTo>
                <a:cubicBezTo>
                  <a:pt x="3965688" y="2367213"/>
                  <a:pt x="3965688" y="2367213"/>
                  <a:pt x="3946343" y="2367213"/>
                </a:cubicBezTo>
                <a:cubicBezTo>
                  <a:pt x="3946343" y="2350999"/>
                  <a:pt x="3926999" y="2350999"/>
                  <a:pt x="3926999" y="2350999"/>
                </a:cubicBezTo>
                <a:cubicBezTo>
                  <a:pt x="3926999" y="2350999"/>
                  <a:pt x="3926999" y="2350999"/>
                  <a:pt x="3924581" y="2350999"/>
                </a:cubicBezTo>
                <a:lnTo>
                  <a:pt x="3914909" y="2350999"/>
                </a:lnTo>
                <a:cubicBezTo>
                  <a:pt x="3917327" y="2350999"/>
                  <a:pt x="3917327" y="2350999"/>
                  <a:pt x="3907654" y="2350999"/>
                </a:cubicBezTo>
                <a:cubicBezTo>
                  <a:pt x="3907654" y="2334785"/>
                  <a:pt x="3926999" y="2334785"/>
                  <a:pt x="3926999" y="2318572"/>
                </a:cubicBezTo>
                <a:cubicBezTo>
                  <a:pt x="3907654" y="2318572"/>
                  <a:pt x="3907654" y="2334785"/>
                  <a:pt x="3888309" y="2334785"/>
                </a:cubicBezTo>
                <a:cubicBezTo>
                  <a:pt x="3868964" y="2334785"/>
                  <a:pt x="3849620" y="2334785"/>
                  <a:pt x="3849620" y="2350999"/>
                </a:cubicBezTo>
                <a:cubicBezTo>
                  <a:pt x="3849620" y="2350999"/>
                  <a:pt x="3868964" y="2350999"/>
                  <a:pt x="3888309" y="2350999"/>
                </a:cubicBezTo>
                <a:cubicBezTo>
                  <a:pt x="3888309" y="2367213"/>
                  <a:pt x="3868964" y="2367213"/>
                  <a:pt x="3849620" y="2367213"/>
                </a:cubicBezTo>
                <a:cubicBezTo>
                  <a:pt x="3849620" y="2367213"/>
                  <a:pt x="3810930" y="2367213"/>
                  <a:pt x="3810930" y="2367213"/>
                </a:cubicBezTo>
                <a:cubicBezTo>
                  <a:pt x="3810930" y="2350999"/>
                  <a:pt x="3810930" y="2350999"/>
                  <a:pt x="3830274" y="2350999"/>
                </a:cubicBezTo>
                <a:cubicBezTo>
                  <a:pt x="3830274" y="2350999"/>
                  <a:pt x="3810930" y="2350999"/>
                  <a:pt x="3810930" y="2334785"/>
                </a:cubicBezTo>
                <a:cubicBezTo>
                  <a:pt x="3791585" y="2350999"/>
                  <a:pt x="3752895" y="2350999"/>
                  <a:pt x="3752895" y="2334785"/>
                </a:cubicBezTo>
                <a:cubicBezTo>
                  <a:pt x="3733550" y="2334785"/>
                  <a:pt x="3733550" y="2334785"/>
                  <a:pt x="3733550" y="2334785"/>
                </a:cubicBezTo>
                <a:cubicBezTo>
                  <a:pt x="3694861" y="2334785"/>
                  <a:pt x="3675516" y="2334785"/>
                  <a:pt x="3656171" y="2318572"/>
                </a:cubicBezTo>
                <a:cubicBezTo>
                  <a:pt x="3636826" y="2302358"/>
                  <a:pt x="3636826" y="2302358"/>
                  <a:pt x="3636826" y="2302358"/>
                </a:cubicBezTo>
                <a:cubicBezTo>
                  <a:pt x="3598137" y="2302358"/>
                  <a:pt x="3598137" y="2286144"/>
                  <a:pt x="3559447" y="2286144"/>
                </a:cubicBezTo>
                <a:cubicBezTo>
                  <a:pt x="3559447" y="2286144"/>
                  <a:pt x="3540102" y="2269930"/>
                  <a:pt x="3559447" y="2269930"/>
                </a:cubicBezTo>
                <a:cubicBezTo>
                  <a:pt x="3540102" y="2253717"/>
                  <a:pt x="3559447" y="2253717"/>
                  <a:pt x="3559447" y="2253717"/>
                </a:cubicBezTo>
                <a:cubicBezTo>
                  <a:pt x="3559447" y="2253717"/>
                  <a:pt x="3559447" y="2237503"/>
                  <a:pt x="3559447" y="2237503"/>
                </a:cubicBezTo>
                <a:cubicBezTo>
                  <a:pt x="3540102" y="2237503"/>
                  <a:pt x="3520758" y="2253717"/>
                  <a:pt x="3520758" y="2253717"/>
                </a:cubicBezTo>
                <a:cubicBezTo>
                  <a:pt x="3482068" y="2237503"/>
                  <a:pt x="3462723" y="2237503"/>
                  <a:pt x="3462723" y="2221289"/>
                </a:cubicBezTo>
                <a:cubicBezTo>
                  <a:pt x="3482068" y="2221289"/>
                  <a:pt x="3501413" y="2205075"/>
                  <a:pt x="3540102" y="2221289"/>
                </a:cubicBezTo>
                <a:cubicBezTo>
                  <a:pt x="3540102" y="2205075"/>
                  <a:pt x="3540102" y="2188861"/>
                  <a:pt x="3540102" y="2188861"/>
                </a:cubicBezTo>
                <a:cubicBezTo>
                  <a:pt x="3540102" y="2188861"/>
                  <a:pt x="3540102" y="2188861"/>
                  <a:pt x="3520758" y="2188861"/>
                </a:cubicBezTo>
                <a:cubicBezTo>
                  <a:pt x="3520758" y="2188861"/>
                  <a:pt x="3520758" y="2188861"/>
                  <a:pt x="3501413" y="2172648"/>
                </a:cubicBezTo>
                <a:cubicBezTo>
                  <a:pt x="3501413" y="2172648"/>
                  <a:pt x="3501413" y="2172648"/>
                  <a:pt x="3501413" y="2156434"/>
                </a:cubicBezTo>
                <a:cubicBezTo>
                  <a:pt x="3501413" y="2156434"/>
                  <a:pt x="3501413" y="2156434"/>
                  <a:pt x="3520758" y="2156434"/>
                </a:cubicBezTo>
                <a:cubicBezTo>
                  <a:pt x="3520758" y="2156434"/>
                  <a:pt x="3520758" y="2156434"/>
                  <a:pt x="3540102" y="2156434"/>
                </a:cubicBezTo>
                <a:cubicBezTo>
                  <a:pt x="3540102" y="2156434"/>
                  <a:pt x="3540102" y="2140220"/>
                  <a:pt x="3559447" y="2140220"/>
                </a:cubicBezTo>
                <a:cubicBezTo>
                  <a:pt x="3559447" y="2140220"/>
                  <a:pt x="3540102" y="2124006"/>
                  <a:pt x="3540102" y="2124006"/>
                </a:cubicBezTo>
                <a:cubicBezTo>
                  <a:pt x="3540102" y="2107792"/>
                  <a:pt x="3559447" y="2107792"/>
                  <a:pt x="3559447" y="2091579"/>
                </a:cubicBezTo>
                <a:cubicBezTo>
                  <a:pt x="3578792" y="2107792"/>
                  <a:pt x="3578792" y="2091579"/>
                  <a:pt x="3578792" y="2107792"/>
                </a:cubicBezTo>
                <a:cubicBezTo>
                  <a:pt x="3598137" y="2107792"/>
                  <a:pt x="3598137" y="2091579"/>
                  <a:pt x="3598137" y="2091579"/>
                </a:cubicBezTo>
                <a:cubicBezTo>
                  <a:pt x="3598137" y="2091579"/>
                  <a:pt x="3598137" y="2075365"/>
                  <a:pt x="3578792" y="2075365"/>
                </a:cubicBezTo>
                <a:cubicBezTo>
                  <a:pt x="3578792" y="2075365"/>
                  <a:pt x="3578792" y="2075365"/>
                  <a:pt x="3578792" y="2059151"/>
                </a:cubicBezTo>
                <a:cubicBezTo>
                  <a:pt x="3598137" y="2059151"/>
                  <a:pt x="3617481" y="2059151"/>
                  <a:pt x="3617481" y="2042937"/>
                </a:cubicBezTo>
                <a:cubicBezTo>
                  <a:pt x="3598137" y="2042937"/>
                  <a:pt x="3598137" y="2042937"/>
                  <a:pt x="3598137" y="2042937"/>
                </a:cubicBezTo>
                <a:cubicBezTo>
                  <a:pt x="3598137" y="2026724"/>
                  <a:pt x="3598137" y="2026724"/>
                  <a:pt x="3598137" y="2010510"/>
                </a:cubicBezTo>
                <a:cubicBezTo>
                  <a:pt x="3598137" y="2010510"/>
                  <a:pt x="3617481" y="2010510"/>
                  <a:pt x="3617481" y="2010510"/>
                </a:cubicBezTo>
                <a:cubicBezTo>
                  <a:pt x="3617481" y="1994296"/>
                  <a:pt x="3598137" y="2010510"/>
                  <a:pt x="3617481" y="1994296"/>
                </a:cubicBezTo>
                <a:cubicBezTo>
                  <a:pt x="3636826" y="2010510"/>
                  <a:pt x="3636826" y="1994296"/>
                  <a:pt x="3656171" y="2010510"/>
                </a:cubicBezTo>
                <a:cubicBezTo>
                  <a:pt x="3656171" y="2010510"/>
                  <a:pt x="3656171" y="2010510"/>
                  <a:pt x="3656171" y="1994296"/>
                </a:cubicBezTo>
                <a:cubicBezTo>
                  <a:pt x="3636826" y="1994296"/>
                  <a:pt x="3636826" y="1994296"/>
                  <a:pt x="3636826" y="1994296"/>
                </a:cubicBezTo>
                <a:cubicBezTo>
                  <a:pt x="3636826" y="1994296"/>
                  <a:pt x="3636826" y="1978082"/>
                  <a:pt x="3636826" y="1978082"/>
                </a:cubicBezTo>
                <a:cubicBezTo>
                  <a:pt x="3636826" y="1961868"/>
                  <a:pt x="3617481" y="1978082"/>
                  <a:pt x="3598137" y="1978082"/>
                </a:cubicBezTo>
                <a:cubicBezTo>
                  <a:pt x="3598137" y="1961868"/>
                  <a:pt x="3617481" y="1961868"/>
                  <a:pt x="3617481" y="1945655"/>
                </a:cubicBezTo>
                <a:cubicBezTo>
                  <a:pt x="3598137" y="1929441"/>
                  <a:pt x="3617481" y="1897013"/>
                  <a:pt x="3578792" y="1897013"/>
                </a:cubicBezTo>
                <a:cubicBezTo>
                  <a:pt x="3578792" y="1913227"/>
                  <a:pt x="3578792" y="1929441"/>
                  <a:pt x="3598137" y="1929441"/>
                </a:cubicBezTo>
                <a:cubicBezTo>
                  <a:pt x="3598137" y="1929441"/>
                  <a:pt x="3578792" y="1945655"/>
                  <a:pt x="3578792" y="1945655"/>
                </a:cubicBezTo>
                <a:cubicBezTo>
                  <a:pt x="3578792" y="1961868"/>
                  <a:pt x="3578792" y="1961868"/>
                  <a:pt x="3578792" y="1978082"/>
                </a:cubicBezTo>
                <a:cubicBezTo>
                  <a:pt x="3559447" y="1994296"/>
                  <a:pt x="3540102" y="2010510"/>
                  <a:pt x="3520758" y="2010510"/>
                </a:cubicBezTo>
                <a:cubicBezTo>
                  <a:pt x="3501413" y="2010510"/>
                  <a:pt x="3482068" y="2010510"/>
                  <a:pt x="3462723" y="2010510"/>
                </a:cubicBezTo>
                <a:cubicBezTo>
                  <a:pt x="3462723" y="2010510"/>
                  <a:pt x="3443379" y="2010510"/>
                  <a:pt x="3443379" y="2010510"/>
                </a:cubicBezTo>
                <a:cubicBezTo>
                  <a:pt x="3443379" y="2010510"/>
                  <a:pt x="3443379" y="2026724"/>
                  <a:pt x="3443379" y="2026724"/>
                </a:cubicBezTo>
                <a:cubicBezTo>
                  <a:pt x="3424033" y="2026724"/>
                  <a:pt x="3424033" y="2026724"/>
                  <a:pt x="3424033" y="2026724"/>
                </a:cubicBezTo>
                <a:cubicBezTo>
                  <a:pt x="3404688" y="2026724"/>
                  <a:pt x="3404688" y="2026724"/>
                  <a:pt x="3385344" y="2042937"/>
                </a:cubicBezTo>
                <a:cubicBezTo>
                  <a:pt x="3385344" y="2042937"/>
                  <a:pt x="3366000" y="2042937"/>
                  <a:pt x="3366000" y="2026724"/>
                </a:cubicBezTo>
                <a:cubicBezTo>
                  <a:pt x="3366000" y="2026724"/>
                  <a:pt x="3366000" y="2042937"/>
                  <a:pt x="3366000" y="2042937"/>
                </a:cubicBezTo>
                <a:cubicBezTo>
                  <a:pt x="3346654" y="2042937"/>
                  <a:pt x="3346654" y="2042937"/>
                  <a:pt x="3346654" y="2042937"/>
                </a:cubicBezTo>
                <a:cubicBezTo>
                  <a:pt x="3346654" y="2042937"/>
                  <a:pt x="3346654" y="2026724"/>
                  <a:pt x="3346654" y="2026724"/>
                </a:cubicBezTo>
                <a:cubicBezTo>
                  <a:pt x="3346654" y="2026724"/>
                  <a:pt x="3327309" y="2026724"/>
                  <a:pt x="3327309" y="2026724"/>
                </a:cubicBezTo>
                <a:cubicBezTo>
                  <a:pt x="3327309" y="2026724"/>
                  <a:pt x="3307964" y="2010510"/>
                  <a:pt x="3307964" y="2010510"/>
                </a:cubicBezTo>
                <a:cubicBezTo>
                  <a:pt x="3307964" y="2010510"/>
                  <a:pt x="3307964" y="2010510"/>
                  <a:pt x="3307964" y="1994296"/>
                </a:cubicBezTo>
                <a:cubicBezTo>
                  <a:pt x="3288620" y="1994296"/>
                  <a:pt x="3288620" y="1994296"/>
                  <a:pt x="3269275" y="1994296"/>
                </a:cubicBezTo>
                <a:cubicBezTo>
                  <a:pt x="3249930" y="1978082"/>
                  <a:pt x="3269275" y="1961868"/>
                  <a:pt x="3269275" y="1945655"/>
                </a:cubicBezTo>
                <a:cubicBezTo>
                  <a:pt x="3249930" y="1929441"/>
                  <a:pt x="3230585" y="1961868"/>
                  <a:pt x="3230585" y="1961868"/>
                </a:cubicBezTo>
                <a:cubicBezTo>
                  <a:pt x="3211240" y="1961868"/>
                  <a:pt x="3191895" y="1978082"/>
                  <a:pt x="3172551" y="1978082"/>
                </a:cubicBezTo>
                <a:cubicBezTo>
                  <a:pt x="3172551" y="1994296"/>
                  <a:pt x="3133861" y="2010510"/>
                  <a:pt x="3114516" y="2026724"/>
                </a:cubicBezTo>
                <a:cubicBezTo>
                  <a:pt x="3114516" y="2042937"/>
                  <a:pt x="3133861" y="2059151"/>
                  <a:pt x="3133861" y="2075365"/>
                </a:cubicBezTo>
                <a:cubicBezTo>
                  <a:pt x="3153206" y="2075365"/>
                  <a:pt x="3172551" y="2075365"/>
                  <a:pt x="3191895" y="2091579"/>
                </a:cubicBezTo>
                <a:cubicBezTo>
                  <a:pt x="3211240" y="2091579"/>
                  <a:pt x="3211240" y="2107792"/>
                  <a:pt x="3230585" y="2107792"/>
                </a:cubicBezTo>
                <a:cubicBezTo>
                  <a:pt x="3249930" y="2091579"/>
                  <a:pt x="3230585" y="2075365"/>
                  <a:pt x="3230585" y="2042937"/>
                </a:cubicBezTo>
                <a:cubicBezTo>
                  <a:pt x="3230585" y="2026724"/>
                  <a:pt x="3230585" y="2026724"/>
                  <a:pt x="3249930" y="2010510"/>
                </a:cubicBezTo>
                <a:cubicBezTo>
                  <a:pt x="3230585" y="1994296"/>
                  <a:pt x="3230585" y="1978082"/>
                  <a:pt x="3230585" y="1961868"/>
                </a:cubicBezTo>
                <a:cubicBezTo>
                  <a:pt x="3249930" y="1961868"/>
                  <a:pt x="3249930" y="1978082"/>
                  <a:pt x="3249930" y="1994296"/>
                </a:cubicBezTo>
                <a:cubicBezTo>
                  <a:pt x="3269275" y="1994296"/>
                  <a:pt x="3288620" y="1994296"/>
                  <a:pt x="3288620" y="2010510"/>
                </a:cubicBezTo>
                <a:cubicBezTo>
                  <a:pt x="3269275" y="2010510"/>
                  <a:pt x="3269275" y="2026724"/>
                  <a:pt x="3249930" y="2026724"/>
                </a:cubicBezTo>
                <a:cubicBezTo>
                  <a:pt x="3249930" y="2042937"/>
                  <a:pt x="3249930" y="2059151"/>
                  <a:pt x="3269275" y="2075365"/>
                </a:cubicBezTo>
                <a:cubicBezTo>
                  <a:pt x="3269275" y="2075365"/>
                  <a:pt x="3269275" y="2091579"/>
                  <a:pt x="3269275" y="2091579"/>
                </a:cubicBezTo>
                <a:cubicBezTo>
                  <a:pt x="3288620" y="2075365"/>
                  <a:pt x="3288620" y="2075365"/>
                  <a:pt x="3307964" y="2091579"/>
                </a:cubicBezTo>
                <a:cubicBezTo>
                  <a:pt x="3307964" y="2107792"/>
                  <a:pt x="3327309" y="2107792"/>
                  <a:pt x="3327309" y="2124006"/>
                </a:cubicBezTo>
                <a:cubicBezTo>
                  <a:pt x="3327309" y="2124006"/>
                  <a:pt x="3327309" y="2124006"/>
                  <a:pt x="3346654" y="2140220"/>
                </a:cubicBezTo>
                <a:cubicBezTo>
                  <a:pt x="3327309" y="2140220"/>
                  <a:pt x="3327309" y="2140220"/>
                  <a:pt x="3307964" y="2156434"/>
                </a:cubicBezTo>
                <a:cubicBezTo>
                  <a:pt x="3307964" y="2156434"/>
                  <a:pt x="3288620" y="2156434"/>
                  <a:pt x="3269275" y="2156434"/>
                </a:cubicBezTo>
                <a:cubicBezTo>
                  <a:pt x="3269275" y="2156434"/>
                  <a:pt x="3249930" y="2156434"/>
                  <a:pt x="3230585" y="2156434"/>
                </a:cubicBezTo>
                <a:cubicBezTo>
                  <a:pt x="3191895" y="2156434"/>
                  <a:pt x="3191895" y="2140220"/>
                  <a:pt x="3172551" y="2124006"/>
                </a:cubicBezTo>
                <a:cubicBezTo>
                  <a:pt x="3153206" y="2124006"/>
                  <a:pt x="3153206" y="2107792"/>
                  <a:pt x="3153206" y="2107792"/>
                </a:cubicBezTo>
                <a:cubicBezTo>
                  <a:pt x="3133861" y="2124006"/>
                  <a:pt x="3133861" y="2107792"/>
                  <a:pt x="3114516" y="2107792"/>
                </a:cubicBezTo>
                <a:cubicBezTo>
                  <a:pt x="3114516" y="2091579"/>
                  <a:pt x="3114516" y="2091579"/>
                  <a:pt x="3133861" y="2091579"/>
                </a:cubicBezTo>
                <a:cubicBezTo>
                  <a:pt x="3114516" y="2075365"/>
                  <a:pt x="3114516" y="2075365"/>
                  <a:pt x="3114516" y="2075365"/>
                </a:cubicBezTo>
                <a:cubicBezTo>
                  <a:pt x="3095171" y="2059151"/>
                  <a:pt x="3095171" y="2042937"/>
                  <a:pt x="3095171" y="2026724"/>
                </a:cubicBezTo>
                <a:cubicBezTo>
                  <a:pt x="3095171" y="2026724"/>
                  <a:pt x="3075827" y="2026724"/>
                  <a:pt x="3075827" y="2026724"/>
                </a:cubicBezTo>
                <a:cubicBezTo>
                  <a:pt x="3075827" y="2026724"/>
                  <a:pt x="3056482" y="2026724"/>
                  <a:pt x="3056482" y="2026724"/>
                </a:cubicBezTo>
                <a:cubicBezTo>
                  <a:pt x="3017792" y="2026724"/>
                  <a:pt x="3017792" y="2010510"/>
                  <a:pt x="3037137" y="2010510"/>
                </a:cubicBezTo>
                <a:cubicBezTo>
                  <a:pt x="3056482" y="2010510"/>
                  <a:pt x="3056482" y="2010510"/>
                  <a:pt x="3056482" y="2010510"/>
                </a:cubicBezTo>
                <a:cubicBezTo>
                  <a:pt x="3075827" y="1961868"/>
                  <a:pt x="3114516" y="1897013"/>
                  <a:pt x="3037137" y="1880799"/>
                </a:cubicBezTo>
                <a:cubicBezTo>
                  <a:pt x="3017792" y="1880799"/>
                  <a:pt x="3017792" y="1880799"/>
                  <a:pt x="2998447" y="1897013"/>
                </a:cubicBezTo>
                <a:cubicBezTo>
                  <a:pt x="2959758" y="1897013"/>
                  <a:pt x="2979102" y="1880799"/>
                  <a:pt x="2979102" y="1864586"/>
                </a:cubicBezTo>
                <a:cubicBezTo>
                  <a:pt x="2959758" y="1848372"/>
                  <a:pt x="2959758" y="1848372"/>
                  <a:pt x="2940413" y="1832158"/>
                </a:cubicBezTo>
                <a:cubicBezTo>
                  <a:pt x="2940413" y="1832158"/>
                  <a:pt x="2940413" y="1832158"/>
                  <a:pt x="2921068" y="1832158"/>
                </a:cubicBezTo>
                <a:cubicBezTo>
                  <a:pt x="2921068" y="1832158"/>
                  <a:pt x="2921068" y="1848372"/>
                  <a:pt x="2921068" y="1848372"/>
                </a:cubicBezTo>
                <a:cubicBezTo>
                  <a:pt x="2940413" y="1864586"/>
                  <a:pt x="2979102" y="1864586"/>
                  <a:pt x="2959758" y="1880799"/>
                </a:cubicBezTo>
                <a:cubicBezTo>
                  <a:pt x="2979102" y="1897013"/>
                  <a:pt x="2979102" y="1897013"/>
                  <a:pt x="2979102" y="1913227"/>
                </a:cubicBezTo>
                <a:cubicBezTo>
                  <a:pt x="2998447" y="1913227"/>
                  <a:pt x="3017792" y="1913227"/>
                  <a:pt x="3017792" y="1913227"/>
                </a:cubicBezTo>
                <a:cubicBezTo>
                  <a:pt x="3017792" y="1913227"/>
                  <a:pt x="3037137" y="1913227"/>
                  <a:pt x="3037137" y="1929441"/>
                </a:cubicBezTo>
                <a:cubicBezTo>
                  <a:pt x="3027465" y="1929441"/>
                  <a:pt x="3022629" y="1929441"/>
                  <a:pt x="3017792" y="1929441"/>
                </a:cubicBezTo>
                <a:lnTo>
                  <a:pt x="3008120" y="1929441"/>
                </a:lnTo>
                <a:lnTo>
                  <a:pt x="3000866" y="1929441"/>
                </a:lnTo>
                <a:cubicBezTo>
                  <a:pt x="2998447" y="1929441"/>
                  <a:pt x="2998447" y="1929441"/>
                  <a:pt x="2998447" y="1929441"/>
                </a:cubicBezTo>
                <a:cubicBezTo>
                  <a:pt x="2998447" y="1945655"/>
                  <a:pt x="3017792" y="1961868"/>
                  <a:pt x="3017792" y="1961868"/>
                </a:cubicBezTo>
                <a:cubicBezTo>
                  <a:pt x="3017792" y="1978082"/>
                  <a:pt x="2998447" y="1978082"/>
                  <a:pt x="2979102" y="1978082"/>
                </a:cubicBezTo>
                <a:cubicBezTo>
                  <a:pt x="2959758" y="1994296"/>
                  <a:pt x="2959758" y="1994296"/>
                  <a:pt x="2940413" y="1994296"/>
                </a:cubicBezTo>
                <a:cubicBezTo>
                  <a:pt x="2940413" y="2010510"/>
                  <a:pt x="2940413" y="2010510"/>
                  <a:pt x="2940413" y="2010510"/>
                </a:cubicBezTo>
                <a:cubicBezTo>
                  <a:pt x="2921068" y="2026724"/>
                  <a:pt x="2901723" y="2010510"/>
                  <a:pt x="2901723" y="1994296"/>
                </a:cubicBezTo>
                <a:cubicBezTo>
                  <a:pt x="2882378" y="2010510"/>
                  <a:pt x="2882378" y="2010510"/>
                  <a:pt x="2863034" y="2010510"/>
                </a:cubicBezTo>
                <a:cubicBezTo>
                  <a:pt x="2863034" y="1994296"/>
                  <a:pt x="2863034" y="1994296"/>
                  <a:pt x="2863034" y="1994296"/>
                </a:cubicBezTo>
                <a:cubicBezTo>
                  <a:pt x="2863034" y="1978082"/>
                  <a:pt x="2843689" y="1978082"/>
                  <a:pt x="2843689" y="1978082"/>
                </a:cubicBezTo>
                <a:cubicBezTo>
                  <a:pt x="2843689" y="1961868"/>
                  <a:pt x="2804999" y="1961868"/>
                  <a:pt x="2804999" y="1961868"/>
                </a:cubicBezTo>
                <a:cubicBezTo>
                  <a:pt x="2785654" y="1945655"/>
                  <a:pt x="2824344" y="1929441"/>
                  <a:pt x="2824344" y="1913227"/>
                </a:cubicBezTo>
                <a:cubicBezTo>
                  <a:pt x="2824344" y="1913227"/>
                  <a:pt x="2824344" y="1913227"/>
                  <a:pt x="2843689" y="1913227"/>
                </a:cubicBezTo>
                <a:cubicBezTo>
                  <a:pt x="2863034" y="1897013"/>
                  <a:pt x="2882378" y="1897013"/>
                  <a:pt x="2921068" y="1897013"/>
                </a:cubicBezTo>
                <a:cubicBezTo>
                  <a:pt x="2921068" y="1880799"/>
                  <a:pt x="2921068" y="1864586"/>
                  <a:pt x="2921068" y="1864586"/>
                </a:cubicBezTo>
                <a:cubicBezTo>
                  <a:pt x="2901723" y="1864586"/>
                  <a:pt x="2882378" y="1864586"/>
                  <a:pt x="2882378" y="1880799"/>
                </a:cubicBezTo>
                <a:cubicBezTo>
                  <a:pt x="2863034" y="1864586"/>
                  <a:pt x="2824344" y="1864586"/>
                  <a:pt x="2785654" y="1864586"/>
                </a:cubicBezTo>
                <a:cubicBezTo>
                  <a:pt x="2804999" y="1864586"/>
                  <a:pt x="2804999" y="1864586"/>
                  <a:pt x="2804999" y="1880799"/>
                </a:cubicBezTo>
                <a:cubicBezTo>
                  <a:pt x="2785654" y="1880799"/>
                  <a:pt x="2785654" y="1897013"/>
                  <a:pt x="2766310" y="1913227"/>
                </a:cubicBezTo>
                <a:cubicBezTo>
                  <a:pt x="2746965" y="1913227"/>
                  <a:pt x="2766310" y="1929441"/>
                  <a:pt x="2746965" y="1929441"/>
                </a:cubicBezTo>
                <a:cubicBezTo>
                  <a:pt x="2746965" y="1929441"/>
                  <a:pt x="2746965" y="1945655"/>
                  <a:pt x="2727620" y="1945655"/>
                </a:cubicBezTo>
                <a:cubicBezTo>
                  <a:pt x="2746965" y="1945655"/>
                  <a:pt x="2727620" y="1961868"/>
                  <a:pt x="2746965" y="1961868"/>
                </a:cubicBezTo>
                <a:cubicBezTo>
                  <a:pt x="2746965" y="1978082"/>
                  <a:pt x="2766310" y="1978082"/>
                  <a:pt x="2766310" y="1994296"/>
                </a:cubicBezTo>
                <a:cubicBezTo>
                  <a:pt x="2746965" y="1978082"/>
                  <a:pt x="2746965" y="1978082"/>
                  <a:pt x="2746965" y="1978082"/>
                </a:cubicBezTo>
                <a:cubicBezTo>
                  <a:pt x="2746965" y="1994296"/>
                  <a:pt x="2766310" y="1994296"/>
                  <a:pt x="2746965" y="1994296"/>
                </a:cubicBezTo>
                <a:cubicBezTo>
                  <a:pt x="2766310" y="2010510"/>
                  <a:pt x="2766310" y="2010510"/>
                  <a:pt x="2766310" y="2010510"/>
                </a:cubicBezTo>
                <a:cubicBezTo>
                  <a:pt x="2746965" y="2010510"/>
                  <a:pt x="2727620" y="2010510"/>
                  <a:pt x="2708275" y="2010510"/>
                </a:cubicBezTo>
                <a:cubicBezTo>
                  <a:pt x="2727620" y="2010510"/>
                  <a:pt x="2746965" y="2026724"/>
                  <a:pt x="2746965" y="2042937"/>
                </a:cubicBezTo>
                <a:cubicBezTo>
                  <a:pt x="2766310" y="2026724"/>
                  <a:pt x="2766310" y="2010510"/>
                  <a:pt x="2785654" y="2010510"/>
                </a:cubicBezTo>
                <a:cubicBezTo>
                  <a:pt x="2804999" y="2010510"/>
                  <a:pt x="2804999" y="2026724"/>
                  <a:pt x="2824344" y="2026724"/>
                </a:cubicBezTo>
                <a:cubicBezTo>
                  <a:pt x="2824344" y="2042937"/>
                  <a:pt x="2843689" y="2042937"/>
                  <a:pt x="2863034" y="2042937"/>
                </a:cubicBezTo>
                <a:cubicBezTo>
                  <a:pt x="2863034" y="2042937"/>
                  <a:pt x="2882378" y="2026724"/>
                  <a:pt x="2882378" y="2026724"/>
                </a:cubicBezTo>
                <a:cubicBezTo>
                  <a:pt x="2882378" y="2042937"/>
                  <a:pt x="2882378" y="2042937"/>
                  <a:pt x="2882378" y="2042937"/>
                </a:cubicBezTo>
                <a:cubicBezTo>
                  <a:pt x="2882378" y="2075365"/>
                  <a:pt x="2901723" y="2075365"/>
                  <a:pt x="2901723" y="2107792"/>
                </a:cubicBezTo>
                <a:cubicBezTo>
                  <a:pt x="2882378" y="2107792"/>
                  <a:pt x="2863034" y="2107792"/>
                  <a:pt x="2843689" y="2107792"/>
                </a:cubicBezTo>
                <a:cubicBezTo>
                  <a:pt x="2824344" y="2107792"/>
                  <a:pt x="2824344" y="2107792"/>
                  <a:pt x="2824344" y="2107792"/>
                </a:cubicBezTo>
                <a:cubicBezTo>
                  <a:pt x="2804999" y="2107792"/>
                  <a:pt x="2804999" y="2107792"/>
                  <a:pt x="2785654" y="2107792"/>
                </a:cubicBezTo>
                <a:cubicBezTo>
                  <a:pt x="2766310" y="2091579"/>
                  <a:pt x="2766310" y="2091579"/>
                  <a:pt x="2746965" y="2075365"/>
                </a:cubicBezTo>
                <a:cubicBezTo>
                  <a:pt x="2746965" y="2091579"/>
                  <a:pt x="2727620" y="2091579"/>
                  <a:pt x="2727620" y="2091579"/>
                </a:cubicBezTo>
                <a:cubicBezTo>
                  <a:pt x="2727620" y="2107792"/>
                  <a:pt x="2727620" y="2107792"/>
                  <a:pt x="2727620" y="2107792"/>
                </a:cubicBezTo>
                <a:cubicBezTo>
                  <a:pt x="2727620" y="2107792"/>
                  <a:pt x="2727620" y="2124006"/>
                  <a:pt x="2727620" y="2124006"/>
                </a:cubicBezTo>
                <a:cubicBezTo>
                  <a:pt x="2727620" y="2124006"/>
                  <a:pt x="2746965" y="2124006"/>
                  <a:pt x="2746965" y="2124006"/>
                </a:cubicBezTo>
                <a:cubicBezTo>
                  <a:pt x="2766310" y="2124006"/>
                  <a:pt x="2766310" y="2124006"/>
                  <a:pt x="2785654" y="2124006"/>
                </a:cubicBezTo>
                <a:cubicBezTo>
                  <a:pt x="2785654" y="2140220"/>
                  <a:pt x="2766310" y="2156434"/>
                  <a:pt x="2746965" y="2156434"/>
                </a:cubicBezTo>
                <a:cubicBezTo>
                  <a:pt x="2766310" y="2172648"/>
                  <a:pt x="2766310" y="2172648"/>
                  <a:pt x="2766310" y="2188861"/>
                </a:cubicBezTo>
                <a:cubicBezTo>
                  <a:pt x="2746965" y="2188861"/>
                  <a:pt x="2746965" y="2188861"/>
                  <a:pt x="2746965" y="2188861"/>
                </a:cubicBezTo>
                <a:cubicBezTo>
                  <a:pt x="2746965" y="2188861"/>
                  <a:pt x="2727620" y="2188861"/>
                  <a:pt x="2727620" y="2188861"/>
                </a:cubicBezTo>
                <a:cubicBezTo>
                  <a:pt x="2708275" y="2205075"/>
                  <a:pt x="2688930" y="2205075"/>
                  <a:pt x="2688930" y="2205075"/>
                </a:cubicBezTo>
                <a:cubicBezTo>
                  <a:pt x="2708275" y="2221289"/>
                  <a:pt x="2727620" y="2221289"/>
                  <a:pt x="2746965" y="2221289"/>
                </a:cubicBezTo>
                <a:cubicBezTo>
                  <a:pt x="2746965" y="2221289"/>
                  <a:pt x="2766310" y="2221289"/>
                  <a:pt x="2766310" y="2221289"/>
                </a:cubicBezTo>
                <a:cubicBezTo>
                  <a:pt x="2785654" y="2221289"/>
                  <a:pt x="2785654" y="2221289"/>
                  <a:pt x="2804999" y="2237503"/>
                </a:cubicBezTo>
                <a:cubicBezTo>
                  <a:pt x="2804999" y="2237503"/>
                  <a:pt x="2804999" y="2221289"/>
                  <a:pt x="2824344" y="2237503"/>
                </a:cubicBezTo>
                <a:cubicBezTo>
                  <a:pt x="2824344" y="2221289"/>
                  <a:pt x="2824344" y="2221289"/>
                  <a:pt x="2824344" y="2205075"/>
                </a:cubicBezTo>
                <a:cubicBezTo>
                  <a:pt x="2843689" y="2221289"/>
                  <a:pt x="2843689" y="2205075"/>
                  <a:pt x="2863034" y="2205075"/>
                </a:cubicBezTo>
                <a:cubicBezTo>
                  <a:pt x="2882378" y="2205075"/>
                  <a:pt x="2901723" y="2221289"/>
                  <a:pt x="2901723" y="2237503"/>
                </a:cubicBezTo>
                <a:cubicBezTo>
                  <a:pt x="2921068" y="2237503"/>
                  <a:pt x="2940413" y="2237503"/>
                  <a:pt x="2940413" y="2237503"/>
                </a:cubicBezTo>
                <a:cubicBezTo>
                  <a:pt x="2959758" y="2237503"/>
                  <a:pt x="2979102" y="2237503"/>
                  <a:pt x="3017792" y="2221289"/>
                </a:cubicBezTo>
                <a:cubicBezTo>
                  <a:pt x="3037137" y="2237503"/>
                  <a:pt x="3037137" y="2221289"/>
                  <a:pt x="3075827" y="2237503"/>
                </a:cubicBezTo>
                <a:cubicBezTo>
                  <a:pt x="3095171" y="2221289"/>
                  <a:pt x="3095171" y="2221289"/>
                  <a:pt x="3133861" y="2221289"/>
                </a:cubicBezTo>
                <a:cubicBezTo>
                  <a:pt x="3153206" y="2205075"/>
                  <a:pt x="3133861" y="2205075"/>
                  <a:pt x="3153206" y="2188861"/>
                </a:cubicBezTo>
                <a:cubicBezTo>
                  <a:pt x="3153206" y="2188861"/>
                  <a:pt x="3172551" y="2188861"/>
                  <a:pt x="3191895" y="2188861"/>
                </a:cubicBezTo>
                <a:cubicBezTo>
                  <a:pt x="3191895" y="2205075"/>
                  <a:pt x="3191895" y="2205075"/>
                  <a:pt x="3191895" y="2221289"/>
                </a:cubicBezTo>
                <a:cubicBezTo>
                  <a:pt x="3191895" y="2221289"/>
                  <a:pt x="3172551" y="2221289"/>
                  <a:pt x="3172551" y="2221289"/>
                </a:cubicBezTo>
                <a:cubicBezTo>
                  <a:pt x="3172551" y="2221289"/>
                  <a:pt x="3172551" y="2237503"/>
                  <a:pt x="3172551" y="2237503"/>
                </a:cubicBezTo>
                <a:cubicBezTo>
                  <a:pt x="3172551" y="2221289"/>
                  <a:pt x="3191895" y="2221289"/>
                  <a:pt x="3191895" y="2237503"/>
                </a:cubicBezTo>
                <a:cubicBezTo>
                  <a:pt x="3211240" y="2237503"/>
                  <a:pt x="3211240" y="2253717"/>
                  <a:pt x="3211240" y="2253717"/>
                </a:cubicBezTo>
                <a:cubicBezTo>
                  <a:pt x="3230585" y="2269930"/>
                  <a:pt x="3230585" y="2253717"/>
                  <a:pt x="3249930" y="2253717"/>
                </a:cubicBezTo>
                <a:cubicBezTo>
                  <a:pt x="3269275" y="2253717"/>
                  <a:pt x="3307964" y="2269930"/>
                  <a:pt x="3327309" y="2269930"/>
                </a:cubicBezTo>
                <a:cubicBezTo>
                  <a:pt x="3307964" y="2286144"/>
                  <a:pt x="3327309" y="2286144"/>
                  <a:pt x="3327309" y="2286144"/>
                </a:cubicBezTo>
                <a:cubicBezTo>
                  <a:pt x="3327309" y="2286144"/>
                  <a:pt x="3346654" y="2286144"/>
                  <a:pt x="3346654" y="2286144"/>
                </a:cubicBezTo>
                <a:cubicBezTo>
                  <a:pt x="3346654" y="2286144"/>
                  <a:pt x="3346654" y="2286144"/>
                  <a:pt x="3346654" y="2269930"/>
                </a:cubicBezTo>
                <a:cubicBezTo>
                  <a:pt x="3366000" y="2269930"/>
                  <a:pt x="3385344" y="2286144"/>
                  <a:pt x="3404688" y="2286144"/>
                </a:cubicBezTo>
                <a:cubicBezTo>
                  <a:pt x="3424033" y="2286144"/>
                  <a:pt x="3443379" y="2286144"/>
                  <a:pt x="3462723" y="2286144"/>
                </a:cubicBezTo>
                <a:cubicBezTo>
                  <a:pt x="3482068" y="2286144"/>
                  <a:pt x="3482068" y="2302358"/>
                  <a:pt x="3501413" y="2302358"/>
                </a:cubicBezTo>
                <a:cubicBezTo>
                  <a:pt x="3501413" y="2302358"/>
                  <a:pt x="3501413" y="2302358"/>
                  <a:pt x="3501413" y="2318572"/>
                </a:cubicBezTo>
                <a:cubicBezTo>
                  <a:pt x="3520758" y="2302358"/>
                  <a:pt x="3520758" y="2318572"/>
                  <a:pt x="3540102" y="2318572"/>
                </a:cubicBezTo>
                <a:cubicBezTo>
                  <a:pt x="3559447" y="2318572"/>
                  <a:pt x="3578792" y="2318572"/>
                  <a:pt x="3578792" y="2334785"/>
                </a:cubicBezTo>
                <a:cubicBezTo>
                  <a:pt x="3578792" y="2334785"/>
                  <a:pt x="3578792" y="2350999"/>
                  <a:pt x="3578792" y="2350999"/>
                </a:cubicBezTo>
                <a:cubicBezTo>
                  <a:pt x="3598137" y="2350999"/>
                  <a:pt x="3598137" y="2350999"/>
                  <a:pt x="3598137" y="2367213"/>
                </a:cubicBezTo>
                <a:cubicBezTo>
                  <a:pt x="3598137" y="2367213"/>
                  <a:pt x="3598137" y="2383427"/>
                  <a:pt x="3617481" y="2383427"/>
                </a:cubicBezTo>
                <a:cubicBezTo>
                  <a:pt x="3617481" y="2383427"/>
                  <a:pt x="3636826" y="2399641"/>
                  <a:pt x="3636826" y="2399641"/>
                </a:cubicBezTo>
                <a:cubicBezTo>
                  <a:pt x="3656171" y="2399641"/>
                  <a:pt x="3656171" y="2399641"/>
                  <a:pt x="3675516" y="2399641"/>
                </a:cubicBezTo>
                <a:cubicBezTo>
                  <a:pt x="3675516" y="2399641"/>
                  <a:pt x="3694861" y="2399641"/>
                  <a:pt x="3694861" y="2399641"/>
                </a:cubicBezTo>
                <a:cubicBezTo>
                  <a:pt x="3694861" y="2399641"/>
                  <a:pt x="3714206" y="2399641"/>
                  <a:pt x="3733550" y="2399641"/>
                </a:cubicBezTo>
                <a:cubicBezTo>
                  <a:pt x="3714206" y="2415854"/>
                  <a:pt x="3714206" y="2415854"/>
                  <a:pt x="3733550" y="2432068"/>
                </a:cubicBezTo>
                <a:cubicBezTo>
                  <a:pt x="3733550" y="2432068"/>
                  <a:pt x="3733550" y="2448282"/>
                  <a:pt x="3752895" y="2448282"/>
                </a:cubicBezTo>
                <a:cubicBezTo>
                  <a:pt x="3733550" y="2448282"/>
                  <a:pt x="3714206" y="2448282"/>
                  <a:pt x="3714206" y="2464496"/>
                </a:cubicBezTo>
                <a:cubicBezTo>
                  <a:pt x="3694861" y="2464496"/>
                  <a:pt x="3714206" y="2464496"/>
                  <a:pt x="3694861" y="2464496"/>
                </a:cubicBezTo>
                <a:cubicBezTo>
                  <a:pt x="3694861" y="2464496"/>
                  <a:pt x="3694861" y="2464496"/>
                  <a:pt x="3675516" y="2480710"/>
                </a:cubicBezTo>
                <a:cubicBezTo>
                  <a:pt x="3656171" y="2464496"/>
                  <a:pt x="3636826" y="2464496"/>
                  <a:pt x="3636826" y="2464496"/>
                </a:cubicBezTo>
                <a:cubicBezTo>
                  <a:pt x="3617481" y="2464496"/>
                  <a:pt x="3617481" y="2464496"/>
                  <a:pt x="3617481" y="2464496"/>
                </a:cubicBezTo>
                <a:cubicBezTo>
                  <a:pt x="3598137" y="2480710"/>
                  <a:pt x="3598137" y="2480710"/>
                  <a:pt x="3578792" y="2480710"/>
                </a:cubicBezTo>
                <a:cubicBezTo>
                  <a:pt x="3578792" y="2496923"/>
                  <a:pt x="3578792" y="2496923"/>
                  <a:pt x="3578792" y="2513137"/>
                </a:cubicBezTo>
                <a:cubicBezTo>
                  <a:pt x="3578792" y="2513137"/>
                  <a:pt x="3559447" y="2513137"/>
                  <a:pt x="3559447" y="2513137"/>
                </a:cubicBezTo>
                <a:cubicBezTo>
                  <a:pt x="3540102" y="2513137"/>
                  <a:pt x="3540102" y="2513137"/>
                  <a:pt x="3520758" y="2529351"/>
                </a:cubicBezTo>
                <a:cubicBezTo>
                  <a:pt x="3501413" y="2529351"/>
                  <a:pt x="3501413" y="2529351"/>
                  <a:pt x="3462723" y="2529351"/>
                </a:cubicBezTo>
                <a:cubicBezTo>
                  <a:pt x="3462723" y="2545565"/>
                  <a:pt x="3462723" y="2545565"/>
                  <a:pt x="3462723" y="2545565"/>
                </a:cubicBezTo>
                <a:cubicBezTo>
                  <a:pt x="3482068" y="2545565"/>
                  <a:pt x="3501413" y="2545565"/>
                  <a:pt x="3501413" y="2561778"/>
                </a:cubicBezTo>
                <a:cubicBezTo>
                  <a:pt x="3501413" y="2561778"/>
                  <a:pt x="3501413" y="2577992"/>
                  <a:pt x="3482068" y="2577992"/>
                </a:cubicBezTo>
                <a:cubicBezTo>
                  <a:pt x="3482068" y="2577992"/>
                  <a:pt x="3482068" y="2577992"/>
                  <a:pt x="3482068" y="2561778"/>
                </a:cubicBezTo>
                <a:cubicBezTo>
                  <a:pt x="3482068" y="2577992"/>
                  <a:pt x="3462723" y="2577992"/>
                  <a:pt x="3462723" y="2577992"/>
                </a:cubicBezTo>
                <a:cubicBezTo>
                  <a:pt x="3462723" y="2561778"/>
                  <a:pt x="3462723" y="2561778"/>
                  <a:pt x="3462723" y="2561778"/>
                </a:cubicBezTo>
                <a:cubicBezTo>
                  <a:pt x="3443379" y="2594206"/>
                  <a:pt x="3346654" y="2577992"/>
                  <a:pt x="3366000" y="2545565"/>
                </a:cubicBezTo>
                <a:cubicBezTo>
                  <a:pt x="3346654" y="2545565"/>
                  <a:pt x="3346654" y="2561778"/>
                  <a:pt x="3327309" y="2577992"/>
                </a:cubicBezTo>
                <a:cubicBezTo>
                  <a:pt x="3327309" y="2577992"/>
                  <a:pt x="3307964" y="2594206"/>
                  <a:pt x="3288620" y="2594206"/>
                </a:cubicBezTo>
                <a:cubicBezTo>
                  <a:pt x="3288620" y="2594206"/>
                  <a:pt x="3288620" y="2577992"/>
                  <a:pt x="3269275" y="2577992"/>
                </a:cubicBezTo>
                <a:cubicBezTo>
                  <a:pt x="3269275" y="2561778"/>
                  <a:pt x="3269275" y="2545565"/>
                  <a:pt x="3288620" y="2545565"/>
                </a:cubicBezTo>
                <a:cubicBezTo>
                  <a:pt x="3288620" y="2529351"/>
                  <a:pt x="3269275" y="2529351"/>
                  <a:pt x="3288620" y="2513137"/>
                </a:cubicBezTo>
                <a:cubicBezTo>
                  <a:pt x="3288620" y="2513137"/>
                  <a:pt x="3288620" y="2513137"/>
                  <a:pt x="3307964" y="2513137"/>
                </a:cubicBezTo>
                <a:cubicBezTo>
                  <a:pt x="3288620" y="2513137"/>
                  <a:pt x="3288620" y="2496923"/>
                  <a:pt x="3269275" y="2496923"/>
                </a:cubicBezTo>
                <a:cubicBezTo>
                  <a:pt x="3269275" y="2496923"/>
                  <a:pt x="3249930" y="2496923"/>
                  <a:pt x="3249930" y="2496923"/>
                </a:cubicBezTo>
                <a:cubicBezTo>
                  <a:pt x="3230585" y="2496923"/>
                  <a:pt x="3230585" y="2480710"/>
                  <a:pt x="3230585" y="2480710"/>
                </a:cubicBezTo>
                <a:cubicBezTo>
                  <a:pt x="3230585" y="2480710"/>
                  <a:pt x="3230585" y="2496923"/>
                  <a:pt x="3230585" y="2496923"/>
                </a:cubicBezTo>
                <a:cubicBezTo>
                  <a:pt x="3230585" y="2496923"/>
                  <a:pt x="3211240" y="2496923"/>
                  <a:pt x="3211240" y="2480710"/>
                </a:cubicBezTo>
                <a:cubicBezTo>
                  <a:pt x="3211240" y="2464496"/>
                  <a:pt x="3211240" y="2448282"/>
                  <a:pt x="3191895" y="2432068"/>
                </a:cubicBezTo>
                <a:lnTo>
                  <a:pt x="3185540" y="2419639"/>
                </a:lnTo>
                <a:lnTo>
                  <a:pt x="3191895" y="2415854"/>
                </a:lnTo>
                <a:cubicBezTo>
                  <a:pt x="3191895" y="2415854"/>
                  <a:pt x="3187059" y="2415854"/>
                  <a:pt x="3184641" y="2417881"/>
                </a:cubicBezTo>
                <a:lnTo>
                  <a:pt x="3185540" y="2419639"/>
                </a:lnTo>
                <a:lnTo>
                  <a:pt x="3180410" y="2422695"/>
                </a:lnTo>
                <a:cubicBezTo>
                  <a:pt x="3171342" y="2424975"/>
                  <a:pt x="3167715" y="2415854"/>
                  <a:pt x="3153206" y="2415854"/>
                </a:cubicBezTo>
                <a:cubicBezTo>
                  <a:pt x="3153206" y="2399641"/>
                  <a:pt x="3172551" y="2399641"/>
                  <a:pt x="3172551" y="2399641"/>
                </a:cubicBezTo>
                <a:cubicBezTo>
                  <a:pt x="3172551" y="2383427"/>
                  <a:pt x="3153206" y="2367213"/>
                  <a:pt x="3133861" y="2367213"/>
                </a:cubicBezTo>
                <a:cubicBezTo>
                  <a:pt x="3153206" y="2367213"/>
                  <a:pt x="3153206" y="2350999"/>
                  <a:pt x="3153206" y="2350999"/>
                </a:cubicBezTo>
                <a:cubicBezTo>
                  <a:pt x="3172551" y="2350999"/>
                  <a:pt x="3191895" y="2367213"/>
                  <a:pt x="3211240" y="2367213"/>
                </a:cubicBezTo>
                <a:cubicBezTo>
                  <a:pt x="3211240" y="2350999"/>
                  <a:pt x="3211240" y="2350999"/>
                  <a:pt x="3211240" y="2334785"/>
                </a:cubicBezTo>
                <a:cubicBezTo>
                  <a:pt x="3211240" y="2318572"/>
                  <a:pt x="3211240" y="2318572"/>
                  <a:pt x="3230585" y="2334785"/>
                </a:cubicBezTo>
                <a:cubicBezTo>
                  <a:pt x="3230585" y="2318572"/>
                  <a:pt x="3230585" y="2318572"/>
                  <a:pt x="3249930" y="2318572"/>
                </a:cubicBezTo>
                <a:cubicBezTo>
                  <a:pt x="3230585" y="2318572"/>
                  <a:pt x="3249930" y="2302358"/>
                  <a:pt x="3249930" y="2302358"/>
                </a:cubicBezTo>
                <a:cubicBezTo>
                  <a:pt x="3230585" y="2302358"/>
                  <a:pt x="3230585" y="2302358"/>
                  <a:pt x="3230585" y="2302358"/>
                </a:cubicBezTo>
                <a:cubicBezTo>
                  <a:pt x="3230585" y="2302358"/>
                  <a:pt x="3230585" y="2286144"/>
                  <a:pt x="3230585" y="2286144"/>
                </a:cubicBezTo>
                <a:cubicBezTo>
                  <a:pt x="3211240" y="2286144"/>
                  <a:pt x="3211240" y="2302358"/>
                  <a:pt x="3191895" y="2286144"/>
                </a:cubicBezTo>
                <a:cubicBezTo>
                  <a:pt x="3191895" y="2302358"/>
                  <a:pt x="3191895" y="2302358"/>
                  <a:pt x="3211240" y="2302358"/>
                </a:cubicBezTo>
                <a:cubicBezTo>
                  <a:pt x="3211240" y="2302358"/>
                  <a:pt x="3191895" y="2318572"/>
                  <a:pt x="3211240" y="2318572"/>
                </a:cubicBezTo>
                <a:cubicBezTo>
                  <a:pt x="3191895" y="2334785"/>
                  <a:pt x="3172551" y="2302358"/>
                  <a:pt x="3172551" y="2318572"/>
                </a:cubicBezTo>
                <a:cubicBezTo>
                  <a:pt x="3172551" y="2318572"/>
                  <a:pt x="3153206" y="2302358"/>
                  <a:pt x="3153206" y="2318572"/>
                </a:cubicBezTo>
                <a:cubicBezTo>
                  <a:pt x="3133861" y="2318572"/>
                  <a:pt x="3133861" y="2318572"/>
                  <a:pt x="3114516" y="2318572"/>
                </a:cubicBezTo>
                <a:cubicBezTo>
                  <a:pt x="3114516" y="2302358"/>
                  <a:pt x="3114516" y="2286144"/>
                  <a:pt x="3114516" y="2269930"/>
                </a:cubicBezTo>
                <a:cubicBezTo>
                  <a:pt x="3114516" y="2269930"/>
                  <a:pt x="3095171" y="2269930"/>
                  <a:pt x="3095171" y="2286144"/>
                </a:cubicBezTo>
                <a:cubicBezTo>
                  <a:pt x="3095171" y="2286144"/>
                  <a:pt x="3075827" y="2286144"/>
                  <a:pt x="3075827" y="2302358"/>
                </a:cubicBezTo>
                <a:cubicBezTo>
                  <a:pt x="3075827" y="2302358"/>
                  <a:pt x="3075827" y="2286144"/>
                  <a:pt x="3075827" y="2286144"/>
                </a:cubicBezTo>
                <a:cubicBezTo>
                  <a:pt x="3056482" y="2286144"/>
                  <a:pt x="3056482" y="2286144"/>
                  <a:pt x="3056482" y="2269930"/>
                </a:cubicBezTo>
                <a:cubicBezTo>
                  <a:pt x="3037137" y="2269930"/>
                  <a:pt x="3056482" y="2286144"/>
                  <a:pt x="3037137" y="2286144"/>
                </a:cubicBezTo>
                <a:cubicBezTo>
                  <a:pt x="3017792" y="2286144"/>
                  <a:pt x="3037137" y="2269930"/>
                  <a:pt x="3017792" y="2269930"/>
                </a:cubicBezTo>
                <a:cubicBezTo>
                  <a:pt x="3017792" y="2286144"/>
                  <a:pt x="2998447" y="2302358"/>
                  <a:pt x="3017792" y="2302358"/>
                </a:cubicBezTo>
                <a:cubicBezTo>
                  <a:pt x="3017792" y="2318572"/>
                  <a:pt x="2979102" y="2302358"/>
                  <a:pt x="2940413" y="2302358"/>
                </a:cubicBezTo>
                <a:cubicBezTo>
                  <a:pt x="2940413" y="2302358"/>
                  <a:pt x="2921068" y="2286144"/>
                  <a:pt x="2901723" y="2286144"/>
                </a:cubicBezTo>
                <a:cubicBezTo>
                  <a:pt x="2921068" y="2286144"/>
                  <a:pt x="2882378" y="2286144"/>
                  <a:pt x="2901723" y="2269930"/>
                </a:cubicBezTo>
                <a:cubicBezTo>
                  <a:pt x="2882378" y="2269930"/>
                  <a:pt x="2882378" y="2286144"/>
                  <a:pt x="2863034" y="2286144"/>
                </a:cubicBezTo>
                <a:cubicBezTo>
                  <a:pt x="2843689" y="2286144"/>
                  <a:pt x="2824344" y="2269930"/>
                  <a:pt x="2824344" y="2286144"/>
                </a:cubicBezTo>
                <a:cubicBezTo>
                  <a:pt x="2824344" y="2286144"/>
                  <a:pt x="2804999" y="2286144"/>
                  <a:pt x="2804999" y="2302358"/>
                </a:cubicBezTo>
                <a:cubicBezTo>
                  <a:pt x="2804999" y="2302358"/>
                  <a:pt x="2804999" y="2286144"/>
                  <a:pt x="2804999" y="2286144"/>
                </a:cubicBezTo>
                <a:cubicBezTo>
                  <a:pt x="2785654" y="2269930"/>
                  <a:pt x="2766310" y="2286144"/>
                  <a:pt x="2766310" y="2286144"/>
                </a:cubicBezTo>
                <a:cubicBezTo>
                  <a:pt x="2746965" y="2286144"/>
                  <a:pt x="2746965" y="2286144"/>
                  <a:pt x="2727620" y="2269930"/>
                </a:cubicBezTo>
                <a:cubicBezTo>
                  <a:pt x="2727620" y="2253717"/>
                  <a:pt x="2746965" y="2253717"/>
                  <a:pt x="2746965" y="2237503"/>
                </a:cubicBezTo>
                <a:cubicBezTo>
                  <a:pt x="2746965" y="2237503"/>
                  <a:pt x="2708275" y="2237503"/>
                  <a:pt x="2688930" y="2221289"/>
                </a:cubicBezTo>
                <a:cubicBezTo>
                  <a:pt x="2650241" y="2221289"/>
                  <a:pt x="2688930" y="2253717"/>
                  <a:pt x="2669586" y="2253717"/>
                </a:cubicBezTo>
                <a:cubicBezTo>
                  <a:pt x="2669586" y="2269930"/>
                  <a:pt x="2708275" y="2269930"/>
                  <a:pt x="2708275" y="2286144"/>
                </a:cubicBezTo>
                <a:cubicBezTo>
                  <a:pt x="2727620" y="2286144"/>
                  <a:pt x="2727620" y="2302358"/>
                  <a:pt x="2746965" y="2318572"/>
                </a:cubicBezTo>
                <a:cubicBezTo>
                  <a:pt x="2746965" y="2334785"/>
                  <a:pt x="2727620" y="2334785"/>
                  <a:pt x="2708275" y="2334785"/>
                </a:cubicBezTo>
                <a:cubicBezTo>
                  <a:pt x="2708275" y="2334785"/>
                  <a:pt x="2688930" y="2318572"/>
                  <a:pt x="2688930" y="2318572"/>
                </a:cubicBezTo>
                <a:cubicBezTo>
                  <a:pt x="2669586" y="2334785"/>
                  <a:pt x="2669586" y="2334785"/>
                  <a:pt x="2669586" y="2350999"/>
                </a:cubicBezTo>
                <a:cubicBezTo>
                  <a:pt x="2650241" y="2334785"/>
                  <a:pt x="2650241" y="2334785"/>
                  <a:pt x="2630896" y="2350999"/>
                </a:cubicBezTo>
                <a:cubicBezTo>
                  <a:pt x="2611551" y="2334785"/>
                  <a:pt x="2611551" y="2334785"/>
                  <a:pt x="2592206" y="2334785"/>
                </a:cubicBezTo>
                <a:cubicBezTo>
                  <a:pt x="2592206" y="2318572"/>
                  <a:pt x="2572861" y="2318572"/>
                  <a:pt x="2572861" y="2318572"/>
                </a:cubicBezTo>
                <a:cubicBezTo>
                  <a:pt x="2572861" y="2302358"/>
                  <a:pt x="2572861" y="2302358"/>
                  <a:pt x="2553517" y="2286144"/>
                </a:cubicBezTo>
                <a:cubicBezTo>
                  <a:pt x="2553517" y="2286144"/>
                  <a:pt x="2534172" y="2302358"/>
                  <a:pt x="2534172" y="2302358"/>
                </a:cubicBezTo>
                <a:cubicBezTo>
                  <a:pt x="2534172" y="2302358"/>
                  <a:pt x="2553517" y="2302358"/>
                  <a:pt x="2534172" y="2318572"/>
                </a:cubicBezTo>
                <a:cubicBezTo>
                  <a:pt x="2514827" y="2318572"/>
                  <a:pt x="2476137" y="2302358"/>
                  <a:pt x="2495482" y="2286144"/>
                </a:cubicBezTo>
                <a:cubicBezTo>
                  <a:pt x="2514827" y="2286144"/>
                  <a:pt x="2514827" y="2286144"/>
                  <a:pt x="2534172" y="2286144"/>
                </a:cubicBezTo>
                <a:cubicBezTo>
                  <a:pt x="2534172" y="2269930"/>
                  <a:pt x="2534172" y="2269930"/>
                  <a:pt x="2553517" y="2253717"/>
                </a:cubicBezTo>
                <a:cubicBezTo>
                  <a:pt x="2534172" y="2253717"/>
                  <a:pt x="2534172" y="2269930"/>
                  <a:pt x="2514827" y="2253717"/>
                </a:cubicBezTo>
                <a:cubicBezTo>
                  <a:pt x="2534172" y="2253717"/>
                  <a:pt x="2495482" y="2253717"/>
                  <a:pt x="2514827" y="2237503"/>
                </a:cubicBezTo>
                <a:cubicBezTo>
                  <a:pt x="2514827" y="2221289"/>
                  <a:pt x="2476137" y="2237503"/>
                  <a:pt x="2476137" y="2205075"/>
                </a:cubicBezTo>
                <a:cubicBezTo>
                  <a:pt x="2495482" y="2205075"/>
                  <a:pt x="2495482" y="2205075"/>
                  <a:pt x="2495482" y="2188861"/>
                </a:cubicBezTo>
                <a:cubicBezTo>
                  <a:pt x="2534172" y="2188861"/>
                  <a:pt x="2534172" y="2188861"/>
                  <a:pt x="2553517" y="2205075"/>
                </a:cubicBezTo>
                <a:cubicBezTo>
                  <a:pt x="2534172" y="2205075"/>
                  <a:pt x="2534172" y="2205075"/>
                  <a:pt x="2514827" y="2205075"/>
                </a:cubicBezTo>
                <a:cubicBezTo>
                  <a:pt x="2514827" y="2221289"/>
                  <a:pt x="2514827" y="2221289"/>
                  <a:pt x="2534172" y="2221289"/>
                </a:cubicBezTo>
                <a:cubicBezTo>
                  <a:pt x="2553517" y="2205075"/>
                  <a:pt x="2572861" y="2205075"/>
                  <a:pt x="2592206" y="2205075"/>
                </a:cubicBezTo>
                <a:cubicBezTo>
                  <a:pt x="2592206" y="2188861"/>
                  <a:pt x="2592206" y="2188861"/>
                  <a:pt x="2592206" y="2172648"/>
                </a:cubicBezTo>
                <a:cubicBezTo>
                  <a:pt x="2572861" y="2172648"/>
                  <a:pt x="2572861" y="2172648"/>
                  <a:pt x="2553517" y="2172648"/>
                </a:cubicBezTo>
                <a:cubicBezTo>
                  <a:pt x="2553517" y="2156434"/>
                  <a:pt x="2534172" y="2156434"/>
                  <a:pt x="2514827" y="2140220"/>
                </a:cubicBezTo>
                <a:cubicBezTo>
                  <a:pt x="2514827" y="2140220"/>
                  <a:pt x="2514827" y="2140220"/>
                  <a:pt x="2514827" y="2124006"/>
                </a:cubicBezTo>
                <a:cubicBezTo>
                  <a:pt x="2514827" y="2124006"/>
                  <a:pt x="2495482" y="2124006"/>
                  <a:pt x="2476137" y="2107792"/>
                </a:cubicBezTo>
                <a:cubicBezTo>
                  <a:pt x="2456793" y="2107792"/>
                  <a:pt x="2456793" y="2124006"/>
                  <a:pt x="2437448" y="2124006"/>
                </a:cubicBezTo>
                <a:cubicBezTo>
                  <a:pt x="2437448" y="2124006"/>
                  <a:pt x="2476137" y="2124006"/>
                  <a:pt x="2495482" y="2124006"/>
                </a:cubicBezTo>
                <a:cubicBezTo>
                  <a:pt x="2495482" y="2140220"/>
                  <a:pt x="2514827" y="2140220"/>
                  <a:pt x="2514827" y="2172648"/>
                </a:cubicBezTo>
                <a:cubicBezTo>
                  <a:pt x="2476137" y="2172648"/>
                  <a:pt x="2476137" y="2156434"/>
                  <a:pt x="2476137" y="2156434"/>
                </a:cubicBezTo>
                <a:cubicBezTo>
                  <a:pt x="2456793" y="2156434"/>
                  <a:pt x="2418103" y="2140220"/>
                  <a:pt x="2418103" y="2124006"/>
                </a:cubicBezTo>
                <a:cubicBezTo>
                  <a:pt x="2418103" y="2124006"/>
                  <a:pt x="2418103" y="2124006"/>
                  <a:pt x="2398758" y="2124006"/>
                </a:cubicBezTo>
                <a:cubicBezTo>
                  <a:pt x="2398758" y="2140220"/>
                  <a:pt x="2418103" y="2156434"/>
                  <a:pt x="2437448" y="2172648"/>
                </a:cubicBezTo>
                <a:cubicBezTo>
                  <a:pt x="2437448" y="2172648"/>
                  <a:pt x="2418103" y="2172648"/>
                  <a:pt x="2418103" y="2188861"/>
                </a:cubicBezTo>
                <a:cubicBezTo>
                  <a:pt x="2398758" y="2188861"/>
                  <a:pt x="2379413" y="2188861"/>
                  <a:pt x="2379413" y="2188861"/>
                </a:cubicBezTo>
                <a:cubicBezTo>
                  <a:pt x="2398758" y="2205075"/>
                  <a:pt x="2437448" y="2188861"/>
                  <a:pt x="2456793" y="2188861"/>
                </a:cubicBezTo>
                <a:cubicBezTo>
                  <a:pt x="2456793" y="2205075"/>
                  <a:pt x="2456793" y="2205075"/>
                  <a:pt x="2437448" y="2205075"/>
                </a:cubicBezTo>
                <a:cubicBezTo>
                  <a:pt x="2456793" y="2221289"/>
                  <a:pt x="2456793" y="2237503"/>
                  <a:pt x="2476137" y="2253717"/>
                </a:cubicBezTo>
                <a:cubicBezTo>
                  <a:pt x="2476137" y="2253717"/>
                  <a:pt x="2456793" y="2253717"/>
                  <a:pt x="2456793" y="2269930"/>
                </a:cubicBezTo>
                <a:cubicBezTo>
                  <a:pt x="2456793" y="2286144"/>
                  <a:pt x="2437448" y="2302358"/>
                  <a:pt x="2437448" y="2318572"/>
                </a:cubicBezTo>
                <a:cubicBezTo>
                  <a:pt x="2437448" y="2318572"/>
                  <a:pt x="2437448" y="2318572"/>
                  <a:pt x="2418103" y="2318572"/>
                </a:cubicBezTo>
                <a:cubicBezTo>
                  <a:pt x="2418103" y="2302358"/>
                  <a:pt x="2437448" y="2302358"/>
                  <a:pt x="2437448" y="2286144"/>
                </a:cubicBezTo>
                <a:cubicBezTo>
                  <a:pt x="2437448" y="2269930"/>
                  <a:pt x="2418103" y="2269930"/>
                  <a:pt x="2418103" y="2269930"/>
                </a:cubicBezTo>
                <a:cubicBezTo>
                  <a:pt x="2398758" y="2269930"/>
                  <a:pt x="2398758" y="2286144"/>
                  <a:pt x="2379413" y="2269930"/>
                </a:cubicBezTo>
                <a:cubicBezTo>
                  <a:pt x="2360068" y="2269930"/>
                  <a:pt x="2379413" y="2253717"/>
                  <a:pt x="2379413" y="2237503"/>
                </a:cubicBezTo>
                <a:cubicBezTo>
                  <a:pt x="2398758" y="2221289"/>
                  <a:pt x="2340723" y="2237503"/>
                  <a:pt x="2340723" y="2221289"/>
                </a:cubicBezTo>
                <a:cubicBezTo>
                  <a:pt x="2360068" y="2221289"/>
                  <a:pt x="2360068" y="2221289"/>
                  <a:pt x="2360068" y="2221289"/>
                </a:cubicBezTo>
                <a:cubicBezTo>
                  <a:pt x="2360068" y="2221289"/>
                  <a:pt x="2360068" y="2205075"/>
                  <a:pt x="2379413" y="2205075"/>
                </a:cubicBezTo>
                <a:cubicBezTo>
                  <a:pt x="2360068" y="2205075"/>
                  <a:pt x="2340723" y="2205075"/>
                  <a:pt x="2360068" y="2188861"/>
                </a:cubicBezTo>
                <a:cubicBezTo>
                  <a:pt x="2321379" y="2188861"/>
                  <a:pt x="2282689" y="2205075"/>
                  <a:pt x="2263344" y="2188861"/>
                </a:cubicBezTo>
                <a:cubicBezTo>
                  <a:pt x="2224655" y="2188861"/>
                  <a:pt x="2243999" y="2237503"/>
                  <a:pt x="2185965" y="2221289"/>
                </a:cubicBezTo>
                <a:cubicBezTo>
                  <a:pt x="2185965" y="2237503"/>
                  <a:pt x="2185965" y="2237503"/>
                  <a:pt x="2185965" y="2237503"/>
                </a:cubicBezTo>
                <a:cubicBezTo>
                  <a:pt x="2185965" y="2253717"/>
                  <a:pt x="2185965" y="2253717"/>
                  <a:pt x="2166620" y="2253717"/>
                </a:cubicBezTo>
                <a:cubicBezTo>
                  <a:pt x="2166620" y="2269930"/>
                  <a:pt x="2185965" y="2253717"/>
                  <a:pt x="2185965" y="2253717"/>
                </a:cubicBezTo>
                <a:cubicBezTo>
                  <a:pt x="2224655" y="2253717"/>
                  <a:pt x="2243999" y="2253717"/>
                  <a:pt x="2282689" y="2253717"/>
                </a:cubicBezTo>
                <a:cubicBezTo>
                  <a:pt x="2302034" y="2253717"/>
                  <a:pt x="2282689" y="2269930"/>
                  <a:pt x="2282689" y="2269930"/>
                </a:cubicBezTo>
                <a:cubicBezTo>
                  <a:pt x="2263344" y="2269930"/>
                  <a:pt x="2243999" y="2269930"/>
                  <a:pt x="2243999" y="2269930"/>
                </a:cubicBezTo>
                <a:cubicBezTo>
                  <a:pt x="2224655" y="2286144"/>
                  <a:pt x="2185965" y="2269930"/>
                  <a:pt x="2166620" y="2269930"/>
                </a:cubicBezTo>
                <a:cubicBezTo>
                  <a:pt x="2166620" y="2253717"/>
                  <a:pt x="2147275" y="2253717"/>
                  <a:pt x="2127931" y="2253717"/>
                </a:cubicBezTo>
                <a:cubicBezTo>
                  <a:pt x="2127931" y="2237503"/>
                  <a:pt x="2147275" y="2237503"/>
                  <a:pt x="2147275" y="2237503"/>
                </a:cubicBezTo>
                <a:cubicBezTo>
                  <a:pt x="2147275" y="2237503"/>
                  <a:pt x="2147275" y="2253717"/>
                  <a:pt x="2147275" y="2253717"/>
                </a:cubicBezTo>
                <a:cubicBezTo>
                  <a:pt x="2166620" y="2253717"/>
                  <a:pt x="2147275" y="2237503"/>
                  <a:pt x="2166620" y="2237503"/>
                </a:cubicBezTo>
                <a:cubicBezTo>
                  <a:pt x="2166620" y="2221289"/>
                  <a:pt x="2166620" y="2237503"/>
                  <a:pt x="2166620" y="2221289"/>
                </a:cubicBezTo>
                <a:cubicBezTo>
                  <a:pt x="2147275" y="2205075"/>
                  <a:pt x="2127931" y="2221289"/>
                  <a:pt x="2108586" y="2221289"/>
                </a:cubicBezTo>
                <a:cubicBezTo>
                  <a:pt x="2108586" y="2237503"/>
                  <a:pt x="2108586" y="2237503"/>
                  <a:pt x="2127931" y="2237503"/>
                </a:cubicBezTo>
                <a:cubicBezTo>
                  <a:pt x="2127931" y="2237503"/>
                  <a:pt x="2108586" y="2237503"/>
                  <a:pt x="2127931" y="2253717"/>
                </a:cubicBezTo>
                <a:cubicBezTo>
                  <a:pt x="2108586" y="2253717"/>
                  <a:pt x="2108586" y="2253717"/>
                  <a:pt x="2089241" y="2253717"/>
                </a:cubicBezTo>
                <a:cubicBezTo>
                  <a:pt x="2089241" y="2269930"/>
                  <a:pt x="2127931" y="2269930"/>
                  <a:pt x="2108586" y="2286144"/>
                </a:cubicBezTo>
                <a:cubicBezTo>
                  <a:pt x="2108586" y="2286144"/>
                  <a:pt x="2127931" y="2286144"/>
                  <a:pt x="2127931" y="2302358"/>
                </a:cubicBezTo>
                <a:cubicBezTo>
                  <a:pt x="2127931" y="2302358"/>
                  <a:pt x="2127931" y="2318572"/>
                  <a:pt x="2089241" y="2318572"/>
                </a:cubicBezTo>
                <a:cubicBezTo>
                  <a:pt x="2089241" y="2302358"/>
                  <a:pt x="2069896" y="2286144"/>
                  <a:pt x="2050551" y="2269930"/>
                </a:cubicBezTo>
                <a:cubicBezTo>
                  <a:pt x="2031206" y="2269930"/>
                  <a:pt x="2031206" y="2286144"/>
                  <a:pt x="2011861" y="2286144"/>
                </a:cubicBezTo>
                <a:cubicBezTo>
                  <a:pt x="1992517" y="2269930"/>
                  <a:pt x="1953827" y="2253717"/>
                  <a:pt x="1934482" y="2237503"/>
                </a:cubicBezTo>
                <a:cubicBezTo>
                  <a:pt x="1934482" y="2237503"/>
                  <a:pt x="1934482" y="2237503"/>
                  <a:pt x="1934482" y="2221289"/>
                </a:cubicBezTo>
                <a:cubicBezTo>
                  <a:pt x="1915137" y="2221289"/>
                  <a:pt x="1895793" y="2205075"/>
                  <a:pt x="1895793" y="2188861"/>
                </a:cubicBezTo>
                <a:cubicBezTo>
                  <a:pt x="1915137" y="2188861"/>
                  <a:pt x="1915137" y="2172648"/>
                  <a:pt x="1915137" y="2172648"/>
                </a:cubicBezTo>
                <a:cubicBezTo>
                  <a:pt x="1934482" y="2156434"/>
                  <a:pt x="1895793" y="2156434"/>
                  <a:pt x="1895793" y="2156434"/>
                </a:cubicBezTo>
                <a:cubicBezTo>
                  <a:pt x="1895793" y="2140220"/>
                  <a:pt x="1915137" y="2140220"/>
                  <a:pt x="1915137" y="2140220"/>
                </a:cubicBezTo>
                <a:cubicBezTo>
                  <a:pt x="1934482" y="2124006"/>
                  <a:pt x="1915137" y="2124006"/>
                  <a:pt x="1915137" y="2107792"/>
                </a:cubicBezTo>
                <a:cubicBezTo>
                  <a:pt x="1934482" y="2107792"/>
                  <a:pt x="1934482" y="2107792"/>
                  <a:pt x="1953827" y="2107792"/>
                </a:cubicBezTo>
                <a:cubicBezTo>
                  <a:pt x="1934482" y="2124006"/>
                  <a:pt x="1953827" y="2124006"/>
                  <a:pt x="1953827" y="2124006"/>
                </a:cubicBezTo>
                <a:cubicBezTo>
                  <a:pt x="1973172" y="2124006"/>
                  <a:pt x="1973172" y="2124006"/>
                  <a:pt x="1973172" y="2124006"/>
                </a:cubicBezTo>
                <a:cubicBezTo>
                  <a:pt x="1992517" y="2107792"/>
                  <a:pt x="1973172" y="2107792"/>
                  <a:pt x="1973172" y="2091579"/>
                </a:cubicBezTo>
                <a:cubicBezTo>
                  <a:pt x="1953827" y="2091579"/>
                  <a:pt x="1934482" y="2107792"/>
                  <a:pt x="1934482" y="2091579"/>
                </a:cubicBezTo>
                <a:cubicBezTo>
                  <a:pt x="1915137" y="2091579"/>
                  <a:pt x="1915137" y="2091579"/>
                  <a:pt x="1915137" y="2107792"/>
                </a:cubicBezTo>
                <a:cubicBezTo>
                  <a:pt x="1895793" y="2107792"/>
                  <a:pt x="1895793" y="2091579"/>
                  <a:pt x="1876448" y="2091579"/>
                </a:cubicBezTo>
                <a:cubicBezTo>
                  <a:pt x="1857103" y="2091579"/>
                  <a:pt x="1895793" y="2107792"/>
                  <a:pt x="1876448" y="2107792"/>
                </a:cubicBezTo>
                <a:cubicBezTo>
                  <a:pt x="1857103" y="2107792"/>
                  <a:pt x="1857103" y="2107792"/>
                  <a:pt x="1837758" y="2107792"/>
                </a:cubicBezTo>
                <a:cubicBezTo>
                  <a:pt x="1837758" y="2107792"/>
                  <a:pt x="1837758" y="2140220"/>
                  <a:pt x="1818413" y="2124006"/>
                </a:cubicBezTo>
                <a:cubicBezTo>
                  <a:pt x="1799069" y="2140220"/>
                  <a:pt x="1818413" y="2140220"/>
                  <a:pt x="1837758" y="2140220"/>
                </a:cubicBezTo>
                <a:cubicBezTo>
                  <a:pt x="1837758" y="2156434"/>
                  <a:pt x="1857103" y="2156434"/>
                  <a:pt x="1876448" y="2156434"/>
                </a:cubicBezTo>
                <a:cubicBezTo>
                  <a:pt x="1857103" y="2172648"/>
                  <a:pt x="1876448" y="2172648"/>
                  <a:pt x="1876448" y="2188861"/>
                </a:cubicBezTo>
                <a:cubicBezTo>
                  <a:pt x="1857103" y="2188861"/>
                  <a:pt x="1837758" y="2188861"/>
                  <a:pt x="1857103" y="2205075"/>
                </a:cubicBezTo>
                <a:cubicBezTo>
                  <a:pt x="1818413" y="2205075"/>
                  <a:pt x="1799069" y="2188861"/>
                  <a:pt x="1779724" y="2172648"/>
                </a:cubicBezTo>
                <a:cubicBezTo>
                  <a:pt x="1760379" y="2172648"/>
                  <a:pt x="1760379" y="2188861"/>
                  <a:pt x="1741034" y="2188861"/>
                </a:cubicBezTo>
                <a:cubicBezTo>
                  <a:pt x="1760379" y="2205075"/>
                  <a:pt x="1760379" y="2188861"/>
                  <a:pt x="1779724" y="2188861"/>
                </a:cubicBezTo>
                <a:cubicBezTo>
                  <a:pt x="1799069" y="2188861"/>
                  <a:pt x="1799069" y="2205075"/>
                  <a:pt x="1818413" y="2205075"/>
                </a:cubicBezTo>
                <a:cubicBezTo>
                  <a:pt x="1818413" y="2221289"/>
                  <a:pt x="1779724" y="2221289"/>
                  <a:pt x="1760379" y="2221289"/>
                </a:cubicBezTo>
                <a:cubicBezTo>
                  <a:pt x="1741034" y="2221289"/>
                  <a:pt x="1741034" y="2237503"/>
                  <a:pt x="1721689" y="2237503"/>
                </a:cubicBezTo>
                <a:cubicBezTo>
                  <a:pt x="1683000" y="2237503"/>
                  <a:pt x="1683000" y="2237503"/>
                  <a:pt x="1663655" y="2253717"/>
                </a:cubicBezTo>
                <a:cubicBezTo>
                  <a:pt x="1644310" y="2269930"/>
                  <a:pt x="1702344" y="2269930"/>
                  <a:pt x="1702344" y="2286144"/>
                </a:cubicBezTo>
                <a:cubicBezTo>
                  <a:pt x="1721689" y="2286144"/>
                  <a:pt x="1721689" y="2269930"/>
                  <a:pt x="1721689" y="2286144"/>
                </a:cubicBezTo>
                <a:cubicBezTo>
                  <a:pt x="1760379" y="2286144"/>
                  <a:pt x="1779724" y="2302358"/>
                  <a:pt x="1779724" y="2334785"/>
                </a:cubicBezTo>
                <a:cubicBezTo>
                  <a:pt x="1760379" y="2334785"/>
                  <a:pt x="1760379" y="2318572"/>
                  <a:pt x="1760379" y="2334785"/>
                </a:cubicBezTo>
                <a:cubicBezTo>
                  <a:pt x="1760379" y="2350999"/>
                  <a:pt x="1741034" y="2367213"/>
                  <a:pt x="1741034" y="2383427"/>
                </a:cubicBezTo>
                <a:cubicBezTo>
                  <a:pt x="1702344" y="2367213"/>
                  <a:pt x="1683000" y="2350999"/>
                  <a:pt x="1644310" y="2334785"/>
                </a:cubicBezTo>
                <a:cubicBezTo>
                  <a:pt x="1644310" y="2318572"/>
                  <a:pt x="1663655" y="2318572"/>
                  <a:pt x="1663655" y="2318572"/>
                </a:cubicBezTo>
                <a:cubicBezTo>
                  <a:pt x="1663655" y="2302358"/>
                  <a:pt x="1624965" y="2302358"/>
                  <a:pt x="1624965" y="2286144"/>
                </a:cubicBezTo>
                <a:cubicBezTo>
                  <a:pt x="1624965" y="2269930"/>
                  <a:pt x="1663655" y="2286144"/>
                  <a:pt x="1663655" y="2269930"/>
                </a:cubicBezTo>
                <a:cubicBezTo>
                  <a:pt x="1663655" y="2269930"/>
                  <a:pt x="1644310" y="2269930"/>
                  <a:pt x="1644310" y="2269930"/>
                </a:cubicBezTo>
                <a:cubicBezTo>
                  <a:pt x="1624965" y="2269930"/>
                  <a:pt x="1624965" y="2253717"/>
                  <a:pt x="1605620" y="2253717"/>
                </a:cubicBezTo>
                <a:cubicBezTo>
                  <a:pt x="1624965" y="2237503"/>
                  <a:pt x="1644310" y="2253717"/>
                  <a:pt x="1663655" y="2237503"/>
                </a:cubicBezTo>
                <a:cubicBezTo>
                  <a:pt x="1663655" y="2221289"/>
                  <a:pt x="1644310" y="2237503"/>
                  <a:pt x="1644310" y="2237503"/>
                </a:cubicBezTo>
                <a:cubicBezTo>
                  <a:pt x="1644310" y="2221289"/>
                  <a:pt x="1624965" y="2205075"/>
                  <a:pt x="1624965" y="2221289"/>
                </a:cubicBezTo>
                <a:cubicBezTo>
                  <a:pt x="1605620" y="2205075"/>
                  <a:pt x="1644310" y="2205075"/>
                  <a:pt x="1644310" y="2205075"/>
                </a:cubicBezTo>
                <a:cubicBezTo>
                  <a:pt x="1644310" y="2188861"/>
                  <a:pt x="1624965" y="2188861"/>
                  <a:pt x="1624965" y="2188861"/>
                </a:cubicBezTo>
                <a:cubicBezTo>
                  <a:pt x="1605620" y="2188861"/>
                  <a:pt x="1586276" y="2188861"/>
                  <a:pt x="1566931" y="2188861"/>
                </a:cubicBezTo>
                <a:cubicBezTo>
                  <a:pt x="1566931" y="2188861"/>
                  <a:pt x="1566931" y="2188861"/>
                  <a:pt x="1566931" y="2172648"/>
                </a:cubicBezTo>
                <a:cubicBezTo>
                  <a:pt x="1547586" y="2172648"/>
                  <a:pt x="1547586" y="2172648"/>
                  <a:pt x="1528241" y="2172648"/>
                </a:cubicBezTo>
                <a:cubicBezTo>
                  <a:pt x="1528241" y="2156434"/>
                  <a:pt x="1547586" y="2140220"/>
                  <a:pt x="1547586" y="2124006"/>
                </a:cubicBezTo>
                <a:cubicBezTo>
                  <a:pt x="1508896" y="2107792"/>
                  <a:pt x="1547586" y="2140220"/>
                  <a:pt x="1528241" y="2140220"/>
                </a:cubicBezTo>
                <a:cubicBezTo>
                  <a:pt x="1489551" y="2140220"/>
                  <a:pt x="1508896" y="2124006"/>
                  <a:pt x="1470207" y="2124006"/>
                </a:cubicBezTo>
                <a:cubicBezTo>
                  <a:pt x="1470207" y="2107792"/>
                  <a:pt x="1470207" y="2107792"/>
                  <a:pt x="1450862" y="2107792"/>
                </a:cubicBezTo>
                <a:cubicBezTo>
                  <a:pt x="1450862" y="2091579"/>
                  <a:pt x="1431517" y="2091579"/>
                  <a:pt x="1431517" y="2075365"/>
                </a:cubicBezTo>
                <a:cubicBezTo>
                  <a:pt x="1431517" y="2091579"/>
                  <a:pt x="1431517" y="2107792"/>
                  <a:pt x="1412172" y="2107792"/>
                </a:cubicBezTo>
                <a:cubicBezTo>
                  <a:pt x="1412172" y="2124006"/>
                  <a:pt x="1431517" y="2124006"/>
                  <a:pt x="1431517" y="2124006"/>
                </a:cubicBezTo>
                <a:cubicBezTo>
                  <a:pt x="1450862" y="2140220"/>
                  <a:pt x="1450862" y="2140220"/>
                  <a:pt x="1450862" y="2140220"/>
                </a:cubicBezTo>
                <a:cubicBezTo>
                  <a:pt x="1450862" y="2140220"/>
                  <a:pt x="1450862" y="2156434"/>
                  <a:pt x="1450862" y="2156434"/>
                </a:cubicBezTo>
                <a:cubicBezTo>
                  <a:pt x="1431517" y="2156434"/>
                  <a:pt x="1412172" y="2156434"/>
                  <a:pt x="1412172" y="2140220"/>
                </a:cubicBezTo>
                <a:cubicBezTo>
                  <a:pt x="1412172" y="2140220"/>
                  <a:pt x="1392827" y="2140220"/>
                  <a:pt x="1392827" y="2140220"/>
                </a:cubicBezTo>
                <a:cubicBezTo>
                  <a:pt x="1412172" y="2124006"/>
                  <a:pt x="1373483" y="2107792"/>
                  <a:pt x="1392827" y="2107792"/>
                </a:cubicBezTo>
                <a:cubicBezTo>
                  <a:pt x="1392827" y="2107792"/>
                  <a:pt x="1392827" y="2107792"/>
                  <a:pt x="1392827" y="2091579"/>
                </a:cubicBezTo>
                <a:cubicBezTo>
                  <a:pt x="1392827" y="2091579"/>
                  <a:pt x="1373483" y="2091579"/>
                  <a:pt x="1354138" y="2091579"/>
                </a:cubicBezTo>
                <a:cubicBezTo>
                  <a:pt x="1354138" y="2075365"/>
                  <a:pt x="1354138" y="2059151"/>
                  <a:pt x="1354138" y="2042937"/>
                </a:cubicBezTo>
                <a:cubicBezTo>
                  <a:pt x="1315448" y="2042937"/>
                  <a:pt x="1315448" y="2059151"/>
                  <a:pt x="1315448" y="2075365"/>
                </a:cubicBezTo>
                <a:cubicBezTo>
                  <a:pt x="1315448" y="2091579"/>
                  <a:pt x="1334793" y="2091579"/>
                  <a:pt x="1334793" y="2107792"/>
                </a:cubicBezTo>
                <a:cubicBezTo>
                  <a:pt x="1296103" y="2107792"/>
                  <a:pt x="1296103" y="2124006"/>
                  <a:pt x="1276758" y="2140220"/>
                </a:cubicBezTo>
                <a:cubicBezTo>
                  <a:pt x="1276758" y="2156434"/>
                  <a:pt x="1296103" y="2156434"/>
                  <a:pt x="1315448" y="2156434"/>
                </a:cubicBezTo>
                <a:cubicBezTo>
                  <a:pt x="1315448" y="2156434"/>
                  <a:pt x="1315448" y="2172648"/>
                  <a:pt x="1354138" y="2156434"/>
                </a:cubicBezTo>
                <a:cubicBezTo>
                  <a:pt x="1334793" y="2156434"/>
                  <a:pt x="1315448" y="2140220"/>
                  <a:pt x="1296103" y="2140220"/>
                </a:cubicBezTo>
                <a:cubicBezTo>
                  <a:pt x="1296103" y="2124006"/>
                  <a:pt x="1296103" y="2124006"/>
                  <a:pt x="1296103" y="2124006"/>
                </a:cubicBezTo>
                <a:cubicBezTo>
                  <a:pt x="1315448" y="2124006"/>
                  <a:pt x="1334793" y="2124006"/>
                  <a:pt x="1315448" y="2140220"/>
                </a:cubicBezTo>
                <a:cubicBezTo>
                  <a:pt x="1334793" y="2140220"/>
                  <a:pt x="1334793" y="2124006"/>
                  <a:pt x="1354138" y="2140220"/>
                </a:cubicBezTo>
                <a:cubicBezTo>
                  <a:pt x="1373483" y="2140220"/>
                  <a:pt x="1354138" y="2156434"/>
                  <a:pt x="1354138" y="2172648"/>
                </a:cubicBezTo>
                <a:cubicBezTo>
                  <a:pt x="1354138" y="2172648"/>
                  <a:pt x="1373483" y="2156434"/>
                  <a:pt x="1373483" y="2156434"/>
                </a:cubicBezTo>
                <a:cubicBezTo>
                  <a:pt x="1373483" y="2172648"/>
                  <a:pt x="1373483" y="2188861"/>
                  <a:pt x="1354138" y="2188861"/>
                </a:cubicBezTo>
                <a:cubicBezTo>
                  <a:pt x="1354138" y="2205075"/>
                  <a:pt x="1392827" y="2205075"/>
                  <a:pt x="1373483" y="2221289"/>
                </a:cubicBezTo>
                <a:cubicBezTo>
                  <a:pt x="1373483" y="2221289"/>
                  <a:pt x="1354138" y="2237503"/>
                  <a:pt x="1334793" y="2221289"/>
                </a:cubicBezTo>
                <a:cubicBezTo>
                  <a:pt x="1334793" y="2221289"/>
                  <a:pt x="1354138" y="2221289"/>
                  <a:pt x="1354138" y="2205075"/>
                </a:cubicBezTo>
                <a:cubicBezTo>
                  <a:pt x="1334793" y="2188861"/>
                  <a:pt x="1276758" y="2188861"/>
                  <a:pt x="1257414" y="2172648"/>
                </a:cubicBezTo>
                <a:cubicBezTo>
                  <a:pt x="1238069" y="2172648"/>
                  <a:pt x="1276758" y="2188861"/>
                  <a:pt x="1238069" y="2188861"/>
                </a:cubicBezTo>
                <a:cubicBezTo>
                  <a:pt x="1199379" y="2188861"/>
                  <a:pt x="1218724" y="2205075"/>
                  <a:pt x="1199379" y="2221289"/>
                </a:cubicBezTo>
                <a:cubicBezTo>
                  <a:pt x="1199379" y="2221289"/>
                  <a:pt x="1199379" y="2221289"/>
                  <a:pt x="1199379" y="2237503"/>
                </a:cubicBezTo>
                <a:cubicBezTo>
                  <a:pt x="1180034" y="2237503"/>
                  <a:pt x="1180034" y="2237503"/>
                  <a:pt x="1180034" y="2237503"/>
                </a:cubicBezTo>
                <a:cubicBezTo>
                  <a:pt x="1180034" y="2221289"/>
                  <a:pt x="1199379" y="2205075"/>
                  <a:pt x="1218724" y="2188861"/>
                </a:cubicBezTo>
                <a:cubicBezTo>
                  <a:pt x="1218724" y="2172648"/>
                  <a:pt x="1199379" y="2172648"/>
                  <a:pt x="1199379" y="2156434"/>
                </a:cubicBezTo>
                <a:lnTo>
                  <a:pt x="1188095" y="2157785"/>
                </a:lnTo>
                <a:lnTo>
                  <a:pt x="1192125" y="2150354"/>
                </a:lnTo>
                <a:cubicBezTo>
                  <a:pt x="1199379" y="2144274"/>
                  <a:pt x="1209052" y="2140220"/>
                  <a:pt x="1218724" y="2140220"/>
                </a:cubicBezTo>
                <a:cubicBezTo>
                  <a:pt x="1218724" y="2140220"/>
                  <a:pt x="1199379" y="2124006"/>
                  <a:pt x="1199379" y="2124006"/>
                </a:cubicBezTo>
                <a:cubicBezTo>
                  <a:pt x="1180034" y="2140220"/>
                  <a:pt x="1141345" y="2156434"/>
                  <a:pt x="1122000" y="2156434"/>
                </a:cubicBezTo>
                <a:cubicBezTo>
                  <a:pt x="1102655" y="2156434"/>
                  <a:pt x="1122000" y="2156434"/>
                  <a:pt x="1102655" y="2156434"/>
                </a:cubicBezTo>
                <a:cubicBezTo>
                  <a:pt x="1141345" y="2124006"/>
                  <a:pt x="1180034" y="2107792"/>
                  <a:pt x="1199379" y="2091579"/>
                </a:cubicBezTo>
                <a:cubicBezTo>
                  <a:pt x="1199379" y="2075365"/>
                  <a:pt x="1180034" y="2075365"/>
                  <a:pt x="1180034" y="2059151"/>
                </a:cubicBezTo>
                <a:cubicBezTo>
                  <a:pt x="1199379" y="2059151"/>
                  <a:pt x="1199379" y="2075365"/>
                  <a:pt x="1218724" y="2059151"/>
                </a:cubicBezTo>
                <a:cubicBezTo>
                  <a:pt x="1238069" y="2059151"/>
                  <a:pt x="1238069" y="2042937"/>
                  <a:pt x="1238069" y="2042937"/>
                </a:cubicBezTo>
                <a:cubicBezTo>
                  <a:pt x="1238069" y="2042937"/>
                  <a:pt x="1257414" y="2026724"/>
                  <a:pt x="1218724" y="2026724"/>
                </a:cubicBezTo>
                <a:cubicBezTo>
                  <a:pt x="1218724" y="2010510"/>
                  <a:pt x="1238069" y="2010510"/>
                  <a:pt x="1238069" y="2010510"/>
                </a:cubicBezTo>
                <a:cubicBezTo>
                  <a:pt x="1238069" y="2010510"/>
                  <a:pt x="1218724" y="2010510"/>
                  <a:pt x="1218724" y="1994296"/>
                </a:cubicBezTo>
                <a:cubicBezTo>
                  <a:pt x="1218724" y="1994296"/>
                  <a:pt x="1218724" y="2010510"/>
                  <a:pt x="1218724" y="2010510"/>
                </a:cubicBezTo>
                <a:cubicBezTo>
                  <a:pt x="1199379" y="2010510"/>
                  <a:pt x="1199379" y="2010510"/>
                  <a:pt x="1199379" y="2010510"/>
                </a:cubicBezTo>
                <a:cubicBezTo>
                  <a:pt x="1180034" y="2010510"/>
                  <a:pt x="1180034" y="2026724"/>
                  <a:pt x="1180034" y="2026724"/>
                </a:cubicBezTo>
                <a:lnTo>
                  <a:pt x="1172917" y="2040643"/>
                </a:lnTo>
                <a:lnTo>
                  <a:pt x="1148599" y="2032804"/>
                </a:lnTo>
                <a:cubicBezTo>
                  <a:pt x="1146181" y="2026723"/>
                  <a:pt x="1151017" y="2018617"/>
                  <a:pt x="1160690" y="2010510"/>
                </a:cubicBezTo>
                <a:cubicBezTo>
                  <a:pt x="1141345" y="2010510"/>
                  <a:pt x="1141345" y="2026724"/>
                  <a:pt x="1122000" y="2026724"/>
                </a:cubicBezTo>
                <a:cubicBezTo>
                  <a:pt x="1141345" y="2010510"/>
                  <a:pt x="1122000" y="2010510"/>
                  <a:pt x="1102655" y="2010510"/>
                </a:cubicBezTo>
                <a:cubicBezTo>
                  <a:pt x="1122000" y="2010510"/>
                  <a:pt x="1102655" y="1994296"/>
                  <a:pt x="1102655" y="1994296"/>
                </a:cubicBezTo>
                <a:cubicBezTo>
                  <a:pt x="1122000" y="1978082"/>
                  <a:pt x="1141345" y="1961868"/>
                  <a:pt x="1141345" y="1945655"/>
                </a:cubicBezTo>
                <a:cubicBezTo>
                  <a:pt x="1141345" y="1945655"/>
                  <a:pt x="1122000" y="1961868"/>
                  <a:pt x="1102655" y="1961868"/>
                </a:cubicBezTo>
                <a:cubicBezTo>
                  <a:pt x="1102655" y="1945655"/>
                  <a:pt x="1083310" y="1945655"/>
                  <a:pt x="1063965" y="1945655"/>
                </a:cubicBezTo>
                <a:cubicBezTo>
                  <a:pt x="1044621" y="1945655"/>
                  <a:pt x="1044621" y="1929441"/>
                  <a:pt x="1025276" y="1929441"/>
                </a:cubicBezTo>
                <a:cubicBezTo>
                  <a:pt x="1005931" y="1929441"/>
                  <a:pt x="986586" y="1929441"/>
                  <a:pt x="967241" y="1929441"/>
                </a:cubicBezTo>
                <a:cubicBezTo>
                  <a:pt x="967241" y="1945655"/>
                  <a:pt x="986586" y="1929441"/>
                  <a:pt x="1005931" y="1945655"/>
                </a:cubicBezTo>
                <a:cubicBezTo>
                  <a:pt x="986586" y="1945655"/>
                  <a:pt x="986586" y="1961868"/>
                  <a:pt x="967241" y="1945655"/>
                </a:cubicBezTo>
                <a:cubicBezTo>
                  <a:pt x="967241" y="1945655"/>
                  <a:pt x="967241" y="1961868"/>
                  <a:pt x="947897" y="1961868"/>
                </a:cubicBezTo>
                <a:cubicBezTo>
                  <a:pt x="947897" y="1978082"/>
                  <a:pt x="947897" y="1978082"/>
                  <a:pt x="947897" y="2010510"/>
                </a:cubicBezTo>
                <a:cubicBezTo>
                  <a:pt x="928552" y="2010510"/>
                  <a:pt x="928552" y="1994296"/>
                  <a:pt x="909207" y="1994296"/>
                </a:cubicBezTo>
                <a:cubicBezTo>
                  <a:pt x="889862" y="1994296"/>
                  <a:pt x="909207" y="2010510"/>
                  <a:pt x="889862" y="2010510"/>
                </a:cubicBezTo>
                <a:cubicBezTo>
                  <a:pt x="889862" y="2010510"/>
                  <a:pt x="889862" y="2026724"/>
                  <a:pt x="889862" y="2026724"/>
                </a:cubicBezTo>
                <a:cubicBezTo>
                  <a:pt x="889862" y="2026724"/>
                  <a:pt x="889862" y="2026724"/>
                  <a:pt x="909207" y="2026724"/>
                </a:cubicBezTo>
                <a:cubicBezTo>
                  <a:pt x="928552" y="2042937"/>
                  <a:pt x="909207" y="2026724"/>
                  <a:pt x="909207" y="2042937"/>
                </a:cubicBezTo>
                <a:cubicBezTo>
                  <a:pt x="909207" y="2042937"/>
                  <a:pt x="909207" y="2059151"/>
                  <a:pt x="928552" y="2059151"/>
                </a:cubicBezTo>
                <a:cubicBezTo>
                  <a:pt x="947897" y="2075365"/>
                  <a:pt x="909207" y="2059151"/>
                  <a:pt x="909207" y="2075365"/>
                </a:cubicBezTo>
                <a:cubicBezTo>
                  <a:pt x="889862" y="2059151"/>
                  <a:pt x="889862" y="2075365"/>
                  <a:pt x="870517" y="2075365"/>
                </a:cubicBezTo>
                <a:cubicBezTo>
                  <a:pt x="831828" y="2075365"/>
                  <a:pt x="851172" y="2042937"/>
                  <a:pt x="812483" y="2042937"/>
                </a:cubicBezTo>
                <a:cubicBezTo>
                  <a:pt x="831828" y="2042937"/>
                  <a:pt x="831828" y="2026724"/>
                  <a:pt x="831828" y="2026724"/>
                </a:cubicBezTo>
                <a:cubicBezTo>
                  <a:pt x="851172" y="2026724"/>
                  <a:pt x="851172" y="2026724"/>
                  <a:pt x="870517" y="2010510"/>
                </a:cubicBezTo>
                <a:cubicBezTo>
                  <a:pt x="870517" y="1994296"/>
                  <a:pt x="831828" y="2010510"/>
                  <a:pt x="831828" y="2026724"/>
                </a:cubicBezTo>
                <a:cubicBezTo>
                  <a:pt x="831828" y="2026724"/>
                  <a:pt x="831828" y="2026724"/>
                  <a:pt x="812483" y="2010510"/>
                </a:cubicBezTo>
                <a:cubicBezTo>
                  <a:pt x="812483" y="2026724"/>
                  <a:pt x="812483" y="2042937"/>
                  <a:pt x="812483" y="2042937"/>
                </a:cubicBezTo>
                <a:cubicBezTo>
                  <a:pt x="793138" y="2059151"/>
                  <a:pt x="831828" y="2010510"/>
                  <a:pt x="773793" y="2010510"/>
                </a:cubicBezTo>
                <a:cubicBezTo>
                  <a:pt x="773793" y="2026724"/>
                  <a:pt x="735103" y="2026724"/>
                  <a:pt x="735103" y="2042937"/>
                </a:cubicBezTo>
                <a:cubicBezTo>
                  <a:pt x="735103" y="2059151"/>
                  <a:pt x="754448" y="2059151"/>
                  <a:pt x="754448" y="2091579"/>
                </a:cubicBezTo>
                <a:cubicBezTo>
                  <a:pt x="715758" y="2091579"/>
                  <a:pt x="715758" y="2091579"/>
                  <a:pt x="696414" y="2091579"/>
                </a:cubicBezTo>
                <a:cubicBezTo>
                  <a:pt x="696414" y="2107792"/>
                  <a:pt x="715758" y="2107792"/>
                  <a:pt x="696414" y="2124006"/>
                </a:cubicBezTo>
                <a:cubicBezTo>
                  <a:pt x="657724" y="2107792"/>
                  <a:pt x="677069" y="2075365"/>
                  <a:pt x="657724" y="2059151"/>
                </a:cubicBezTo>
                <a:cubicBezTo>
                  <a:pt x="657724" y="2042937"/>
                  <a:pt x="657724" y="2042937"/>
                  <a:pt x="657724" y="2042937"/>
                </a:cubicBezTo>
                <a:cubicBezTo>
                  <a:pt x="638379" y="2042937"/>
                  <a:pt x="638379" y="2042937"/>
                  <a:pt x="638379" y="2042937"/>
                </a:cubicBezTo>
                <a:cubicBezTo>
                  <a:pt x="619035" y="2042937"/>
                  <a:pt x="619035" y="2026724"/>
                  <a:pt x="619035" y="2026724"/>
                </a:cubicBezTo>
                <a:cubicBezTo>
                  <a:pt x="599690" y="2026724"/>
                  <a:pt x="619035" y="2042937"/>
                  <a:pt x="599690" y="2042937"/>
                </a:cubicBezTo>
                <a:cubicBezTo>
                  <a:pt x="580345" y="2059151"/>
                  <a:pt x="599690" y="2042937"/>
                  <a:pt x="580345" y="2042937"/>
                </a:cubicBezTo>
                <a:cubicBezTo>
                  <a:pt x="561000" y="2042937"/>
                  <a:pt x="561000" y="2042937"/>
                  <a:pt x="561000" y="2059151"/>
                </a:cubicBezTo>
                <a:cubicBezTo>
                  <a:pt x="580345" y="2075365"/>
                  <a:pt x="599690" y="2075365"/>
                  <a:pt x="599690" y="2059151"/>
                </a:cubicBezTo>
                <a:cubicBezTo>
                  <a:pt x="619035" y="2075365"/>
                  <a:pt x="561000" y="2075365"/>
                  <a:pt x="561000" y="2091579"/>
                </a:cubicBezTo>
                <a:cubicBezTo>
                  <a:pt x="541655" y="2091579"/>
                  <a:pt x="522310" y="2091579"/>
                  <a:pt x="522310" y="2091579"/>
                </a:cubicBezTo>
                <a:cubicBezTo>
                  <a:pt x="502966" y="2091579"/>
                  <a:pt x="502966" y="2107792"/>
                  <a:pt x="502966" y="2107792"/>
                </a:cubicBezTo>
                <a:cubicBezTo>
                  <a:pt x="483621" y="2107792"/>
                  <a:pt x="483621" y="2091579"/>
                  <a:pt x="483621" y="2075365"/>
                </a:cubicBezTo>
                <a:cubicBezTo>
                  <a:pt x="483621" y="2075365"/>
                  <a:pt x="483621" y="2091579"/>
                  <a:pt x="483621" y="2091579"/>
                </a:cubicBezTo>
                <a:cubicBezTo>
                  <a:pt x="464276" y="2091579"/>
                  <a:pt x="483621" y="2075365"/>
                  <a:pt x="464276" y="2075365"/>
                </a:cubicBezTo>
                <a:cubicBezTo>
                  <a:pt x="464276" y="2075365"/>
                  <a:pt x="464276" y="2091579"/>
                  <a:pt x="464276" y="2091579"/>
                </a:cubicBezTo>
                <a:cubicBezTo>
                  <a:pt x="464276" y="2107792"/>
                  <a:pt x="483621" y="2107792"/>
                  <a:pt x="483621" y="2107792"/>
                </a:cubicBezTo>
                <a:cubicBezTo>
                  <a:pt x="483621" y="2124006"/>
                  <a:pt x="483621" y="2140220"/>
                  <a:pt x="483621" y="2140220"/>
                </a:cubicBezTo>
                <a:cubicBezTo>
                  <a:pt x="464276" y="2140220"/>
                  <a:pt x="464276" y="2156434"/>
                  <a:pt x="444931" y="2156434"/>
                </a:cubicBezTo>
                <a:cubicBezTo>
                  <a:pt x="464276" y="2156434"/>
                  <a:pt x="464276" y="2156434"/>
                  <a:pt x="483621" y="2172648"/>
                </a:cubicBezTo>
                <a:cubicBezTo>
                  <a:pt x="464276" y="2172648"/>
                  <a:pt x="444931" y="2172648"/>
                  <a:pt x="425586" y="2172648"/>
                </a:cubicBezTo>
                <a:cubicBezTo>
                  <a:pt x="444931" y="2156434"/>
                  <a:pt x="425586" y="2140220"/>
                  <a:pt x="464276" y="2140220"/>
                </a:cubicBezTo>
                <a:cubicBezTo>
                  <a:pt x="444931" y="2124006"/>
                  <a:pt x="464276" y="2124006"/>
                  <a:pt x="464276" y="2107792"/>
                </a:cubicBezTo>
                <a:cubicBezTo>
                  <a:pt x="444931" y="2107792"/>
                  <a:pt x="444931" y="2124006"/>
                  <a:pt x="425586" y="2124006"/>
                </a:cubicBezTo>
                <a:cubicBezTo>
                  <a:pt x="425586" y="2140220"/>
                  <a:pt x="444931" y="2140220"/>
                  <a:pt x="425586" y="2156434"/>
                </a:cubicBezTo>
                <a:cubicBezTo>
                  <a:pt x="406242" y="2156434"/>
                  <a:pt x="425586" y="2140220"/>
                  <a:pt x="406242" y="2140220"/>
                </a:cubicBezTo>
                <a:cubicBezTo>
                  <a:pt x="386897" y="2140220"/>
                  <a:pt x="386897" y="2156434"/>
                  <a:pt x="386897" y="2172648"/>
                </a:cubicBezTo>
                <a:cubicBezTo>
                  <a:pt x="406242" y="2172648"/>
                  <a:pt x="406242" y="2156434"/>
                  <a:pt x="425586" y="2156434"/>
                </a:cubicBezTo>
                <a:cubicBezTo>
                  <a:pt x="425586" y="2172648"/>
                  <a:pt x="386897" y="2188861"/>
                  <a:pt x="425586" y="2188861"/>
                </a:cubicBezTo>
                <a:cubicBezTo>
                  <a:pt x="406242" y="2205075"/>
                  <a:pt x="406242" y="2205075"/>
                  <a:pt x="386897" y="2205075"/>
                </a:cubicBezTo>
                <a:cubicBezTo>
                  <a:pt x="367552" y="2205075"/>
                  <a:pt x="367552" y="2188861"/>
                  <a:pt x="367552" y="2172648"/>
                </a:cubicBezTo>
                <a:cubicBezTo>
                  <a:pt x="348207" y="2172648"/>
                  <a:pt x="348207" y="2188861"/>
                  <a:pt x="348207" y="2188861"/>
                </a:cubicBezTo>
                <a:cubicBezTo>
                  <a:pt x="328862" y="2172648"/>
                  <a:pt x="328862" y="2172648"/>
                  <a:pt x="309517" y="2156434"/>
                </a:cubicBezTo>
                <a:cubicBezTo>
                  <a:pt x="290173" y="2156434"/>
                  <a:pt x="290173" y="2156434"/>
                  <a:pt x="290173" y="2172648"/>
                </a:cubicBezTo>
                <a:cubicBezTo>
                  <a:pt x="270828" y="2156434"/>
                  <a:pt x="270828" y="2156434"/>
                  <a:pt x="270828" y="2140220"/>
                </a:cubicBezTo>
                <a:cubicBezTo>
                  <a:pt x="251483" y="2156434"/>
                  <a:pt x="270828" y="2156434"/>
                  <a:pt x="270828" y="2172648"/>
                </a:cubicBezTo>
                <a:cubicBezTo>
                  <a:pt x="270828" y="2172648"/>
                  <a:pt x="251483" y="2172648"/>
                  <a:pt x="251483" y="2188861"/>
                </a:cubicBezTo>
                <a:cubicBezTo>
                  <a:pt x="251483" y="2188861"/>
                  <a:pt x="251483" y="2205075"/>
                  <a:pt x="270828" y="2221289"/>
                </a:cubicBezTo>
                <a:cubicBezTo>
                  <a:pt x="270828" y="2237503"/>
                  <a:pt x="232138" y="2221289"/>
                  <a:pt x="232138" y="2237503"/>
                </a:cubicBezTo>
                <a:cubicBezTo>
                  <a:pt x="212793" y="2237503"/>
                  <a:pt x="212793" y="2253717"/>
                  <a:pt x="193448" y="2237503"/>
                </a:cubicBezTo>
                <a:cubicBezTo>
                  <a:pt x="212793" y="2237503"/>
                  <a:pt x="212793" y="2221289"/>
                  <a:pt x="232138" y="2221289"/>
                </a:cubicBezTo>
                <a:cubicBezTo>
                  <a:pt x="232138" y="2205075"/>
                  <a:pt x="212793" y="2205075"/>
                  <a:pt x="212793" y="2205075"/>
                </a:cubicBezTo>
                <a:cubicBezTo>
                  <a:pt x="193448" y="2205075"/>
                  <a:pt x="193448" y="2205075"/>
                  <a:pt x="174104" y="2205075"/>
                </a:cubicBezTo>
                <a:cubicBezTo>
                  <a:pt x="174104" y="2221289"/>
                  <a:pt x="193448" y="2221289"/>
                  <a:pt x="174104" y="2221289"/>
                </a:cubicBezTo>
                <a:cubicBezTo>
                  <a:pt x="154759" y="2237503"/>
                  <a:pt x="154759" y="2221289"/>
                  <a:pt x="154759" y="2221289"/>
                </a:cubicBezTo>
                <a:cubicBezTo>
                  <a:pt x="154759" y="2205075"/>
                  <a:pt x="154759" y="2221289"/>
                  <a:pt x="135414" y="2221289"/>
                </a:cubicBezTo>
                <a:cubicBezTo>
                  <a:pt x="135414" y="2188861"/>
                  <a:pt x="193448" y="2188861"/>
                  <a:pt x="212793" y="2172648"/>
                </a:cubicBezTo>
                <a:cubicBezTo>
                  <a:pt x="212793" y="2156434"/>
                  <a:pt x="193448" y="2156434"/>
                  <a:pt x="174104" y="2156434"/>
                </a:cubicBezTo>
                <a:cubicBezTo>
                  <a:pt x="154759" y="2156434"/>
                  <a:pt x="174104" y="2172648"/>
                  <a:pt x="154759" y="2172648"/>
                </a:cubicBezTo>
                <a:cubicBezTo>
                  <a:pt x="154759" y="2172648"/>
                  <a:pt x="135414" y="2172648"/>
                  <a:pt x="135414" y="2188861"/>
                </a:cubicBezTo>
                <a:cubicBezTo>
                  <a:pt x="116069" y="2172648"/>
                  <a:pt x="135414" y="2172648"/>
                  <a:pt x="135414" y="2156434"/>
                </a:cubicBezTo>
                <a:cubicBezTo>
                  <a:pt x="116069" y="2156434"/>
                  <a:pt x="116069" y="2156434"/>
                  <a:pt x="116069" y="2172648"/>
                </a:cubicBezTo>
                <a:cubicBezTo>
                  <a:pt x="116069" y="2172648"/>
                  <a:pt x="96724" y="2188861"/>
                  <a:pt x="96724" y="2205075"/>
                </a:cubicBezTo>
                <a:cubicBezTo>
                  <a:pt x="77380" y="2205075"/>
                  <a:pt x="58035" y="2205075"/>
                  <a:pt x="58035" y="2205075"/>
                </a:cubicBezTo>
                <a:cubicBezTo>
                  <a:pt x="58035" y="2221289"/>
                  <a:pt x="77380" y="2221289"/>
                  <a:pt x="58035" y="2221289"/>
                </a:cubicBezTo>
                <a:cubicBezTo>
                  <a:pt x="38690" y="2221289"/>
                  <a:pt x="38690" y="2237503"/>
                  <a:pt x="19345" y="2237503"/>
                </a:cubicBezTo>
                <a:cubicBezTo>
                  <a:pt x="19345" y="2221289"/>
                  <a:pt x="19345" y="2221289"/>
                  <a:pt x="38690" y="2221289"/>
                </a:cubicBezTo>
                <a:cubicBezTo>
                  <a:pt x="38690" y="2205075"/>
                  <a:pt x="19345" y="2205075"/>
                  <a:pt x="19345" y="2205075"/>
                </a:cubicBezTo>
                <a:cubicBezTo>
                  <a:pt x="19345" y="2205075"/>
                  <a:pt x="38690" y="2188861"/>
                  <a:pt x="19345" y="2188861"/>
                </a:cubicBezTo>
                <a:cubicBezTo>
                  <a:pt x="19345" y="2188861"/>
                  <a:pt x="19345" y="2172648"/>
                  <a:pt x="38690" y="2172648"/>
                </a:cubicBezTo>
                <a:cubicBezTo>
                  <a:pt x="38690" y="2156434"/>
                  <a:pt x="38690" y="2156434"/>
                  <a:pt x="38690" y="2140220"/>
                </a:cubicBezTo>
                <a:cubicBezTo>
                  <a:pt x="38690" y="2140220"/>
                  <a:pt x="58035" y="2124006"/>
                  <a:pt x="77380" y="2107792"/>
                </a:cubicBezTo>
                <a:cubicBezTo>
                  <a:pt x="77380" y="2107792"/>
                  <a:pt x="96724" y="2107792"/>
                  <a:pt x="96724" y="2091579"/>
                </a:cubicBezTo>
                <a:cubicBezTo>
                  <a:pt x="96724" y="2075365"/>
                  <a:pt x="58035" y="2091579"/>
                  <a:pt x="58035" y="2091579"/>
                </a:cubicBezTo>
                <a:cubicBezTo>
                  <a:pt x="58035" y="2091579"/>
                  <a:pt x="58035" y="2075365"/>
                  <a:pt x="58035" y="2075365"/>
                </a:cubicBezTo>
                <a:cubicBezTo>
                  <a:pt x="38690" y="2075365"/>
                  <a:pt x="38690" y="2059151"/>
                  <a:pt x="38690" y="2042937"/>
                </a:cubicBezTo>
                <a:cubicBezTo>
                  <a:pt x="58035" y="2042937"/>
                  <a:pt x="58035" y="2042937"/>
                  <a:pt x="77380" y="2042937"/>
                </a:cubicBezTo>
                <a:cubicBezTo>
                  <a:pt x="77380" y="2042937"/>
                  <a:pt x="77380" y="2059151"/>
                  <a:pt x="96724" y="2059151"/>
                </a:cubicBezTo>
                <a:cubicBezTo>
                  <a:pt x="116069" y="2059151"/>
                  <a:pt x="96724" y="2042937"/>
                  <a:pt x="116069" y="2042937"/>
                </a:cubicBezTo>
                <a:cubicBezTo>
                  <a:pt x="116069" y="2026724"/>
                  <a:pt x="135414" y="2026724"/>
                  <a:pt x="135414" y="2026724"/>
                </a:cubicBezTo>
                <a:cubicBezTo>
                  <a:pt x="135414" y="2010510"/>
                  <a:pt x="135414" y="2010510"/>
                  <a:pt x="135414" y="1994296"/>
                </a:cubicBezTo>
                <a:cubicBezTo>
                  <a:pt x="154759" y="1994296"/>
                  <a:pt x="154759" y="1978082"/>
                  <a:pt x="154759" y="1961868"/>
                </a:cubicBezTo>
                <a:cubicBezTo>
                  <a:pt x="135414" y="1961868"/>
                  <a:pt x="154759" y="1978082"/>
                  <a:pt x="135414" y="1978082"/>
                </a:cubicBezTo>
                <a:cubicBezTo>
                  <a:pt x="135414" y="1961868"/>
                  <a:pt x="116069" y="1978082"/>
                  <a:pt x="116069" y="1961868"/>
                </a:cubicBezTo>
                <a:cubicBezTo>
                  <a:pt x="116069" y="1945655"/>
                  <a:pt x="135414" y="1961868"/>
                  <a:pt x="135414" y="1945655"/>
                </a:cubicBezTo>
                <a:cubicBezTo>
                  <a:pt x="116069" y="1945655"/>
                  <a:pt x="116069" y="1945655"/>
                  <a:pt x="96724" y="1945655"/>
                </a:cubicBezTo>
                <a:cubicBezTo>
                  <a:pt x="96724" y="1913227"/>
                  <a:pt x="77380" y="1945655"/>
                  <a:pt x="77380" y="1929441"/>
                </a:cubicBezTo>
                <a:cubicBezTo>
                  <a:pt x="77380" y="1913227"/>
                  <a:pt x="77380" y="1913227"/>
                  <a:pt x="96724" y="1913227"/>
                </a:cubicBezTo>
                <a:cubicBezTo>
                  <a:pt x="77380" y="1897013"/>
                  <a:pt x="58035" y="1897013"/>
                  <a:pt x="38690" y="1897013"/>
                </a:cubicBezTo>
                <a:cubicBezTo>
                  <a:pt x="38690" y="1880799"/>
                  <a:pt x="58035" y="1864586"/>
                  <a:pt x="58035" y="1864586"/>
                </a:cubicBezTo>
                <a:cubicBezTo>
                  <a:pt x="77380" y="1832158"/>
                  <a:pt x="96724" y="1832158"/>
                  <a:pt x="116069" y="1832158"/>
                </a:cubicBezTo>
                <a:cubicBezTo>
                  <a:pt x="135414" y="1832158"/>
                  <a:pt x="116069" y="1815944"/>
                  <a:pt x="135414" y="1815944"/>
                </a:cubicBezTo>
                <a:cubicBezTo>
                  <a:pt x="135414" y="1815944"/>
                  <a:pt x="135414" y="1815944"/>
                  <a:pt x="135414" y="1832158"/>
                </a:cubicBezTo>
                <a:cubicBezTo>
                  <a:pt x="154759" y="1815944"/>
                  <a:pt x="154759" y="1815944"/>
                  <a:pt x="174104" y="1799731"/>
                </a:cubicBezTo>
                <a:cubicBezTo>
                  <a:pt x="193448" y="1799731"/>
                  <a:pt x="154759" y="1799731"/>
                  <a:pt x="154759" y="1783517"/>
                </a:cubicBezTo>
                <a:cubicBezTo>
                  <a:pt x="174104" y="1783517"/>
                  <a:pt x="193448" y="1783517"/>
                  <a:pt x="193448" y="1767303"/>
                </a:cubicBezTo>
                <a:cubicBezTo>
                  <a:pt x="212793" y="1783517"/>
                  <a:pt x="212793" y="1783517"/>
                  <a:pt x="232138" y="1783517"/>
                </a:cubicBezTo>
                <a:cubicBezTo>
                  <a:pt x="251483" y="1783517"/>
                  <a:pt x="251483" y="1783517"/>
                  <a:pt x="270828" y="1783517"/>
                </a:cubicBezTo>
                <a:cubicBezTo>
                  <a:pt x="290173" y="1799731"/>
                  <a:pt x="290173" y="1783517"/>
                  <a:pt x="290173" y="1767303"/>
                </a:cubicBezTo>
                <a:cubicBezTo>
                  <a:pt x="328862" y="1767303"/>
                  <a:pt x="328862" y="1767303"/>
                  <a:pt x="367552" y="1767303"/>
                </a:cubicBezTo>
                <a:cubicBezTo>
                  <a:pt x="367552" y="1783517"/>
                  <a:pt x="367552" y="1783517"/>
                  <a:pt x="348207" y="1799731"/>
                </a:cubicBezTo>
                <a:cubicBezTo>
                  <a:pt x="348207" y="1799731"/>
                  <a:pt x="367552" y="1799731"/>
                  <a:pt x="367552" y="1799731"/>
                </a:cubicBezTo>
                <a:cubicBezTo>
                  <a:pt x="367552" y="1783517"/>
                  <a:pt x="386897" y="1783517"/>
                  <a:pt x="386897" y="1783517"/>
                </a:cubicBezTo>
                <a:cubicBezTo>
                  <a:pt x="386897" y="1783517"/>
                  <a:pt x="367552" y="1783517"/>
                  <a:pt x="367552" y="1767303"/>
                </a:cubicBezTo>
                <a:cubicBezTo>
                  <a:pt x="367552" y="1767303"/>
                  <a:pt x="386897" y="1751089"/>
                  <a:pt x="386897" y="1751089"/>
                </a:cubicBezTo>
                <a:cubicBezTo>
                  <a:pt x="425586" y="1734875"/>
                  <a:pt x="444931" y="1734875"/>
                  <a:pt x="444931" y="1718662"/>
                </a:cubicBezTo>
                <a:cubicBezTo>
                  <a:pt x="464276" y="1718662"/>
                  <a:pt x="464276" y="1718662"/>
                  <a:pt x="464276" y="1734875"/>
                </a:cubicBezTo>
                <a:cubicBezTo>
                  <a:pt x="483621" y="1718662"/>
                  <a:pt x="483621" y="1718662"/>
                  <a:pt x="483621" y="1734875"/>
                </a:cubicBezTo>
                <a:cubicBezTo>
                  <a:pt x="483621" y="1734875"/>
                  <a:pt x="483621" y="1734875"/>
                  <a:pt x="502966" y="1734875"/>
                </a:cubicBezTo>
                <a:cubicBezTo>
                  <a:pt x="502966" y="1734875"/>
                  <a:pt x="483621" y="1734875"/>
                  <a:pt x="502966" y="1751089"/>
                </a:cubicBezTo>
                <a:cubicBezTo>
                  <a:pt x="483621" y="1751089"/>
                  <a:pt x="464276" y="1767303"/>
                  <a:pt x="444931" y="1751089"/>
                </a:cubicBezTo>
                <a:cubicBezTo>
                  <a:pt x="444931" y="1767303"/>
                  <a:pt x="444931" y="1767303"/>
                  <a:pt x="425586" y="1799731"/>
                </a:cubicBezTo>
                <a:cubicBezTo>
                  <a:pt x="406242" y="1799731"/>
                  <a:pt x="406242" y="1815944"/>
                  <a:pt x="386897" y="1815944"/>
                </a:cubicBezTo>
                <a:cubicBezTo>
                  <a:pt x="386897" y="1815944"/>
                  <a:pt x="406242" y="1815944"/>
                  <a:pt x="406242" y="1832158"/>
                </a:cubicBezTo>
                <a:cubicBezTo>
                  <a:pt x="406242" y="1832158"/>
                  <a:pt x="386897" y="1832158"/>
                  <a:pt x="386897" y="1832158"/>
                </a:cubicBezTo>
                <a:cubicBezTo>
                  <a:pt x="386897" y="1848372"/>
                  <a:pt x="386897" y="1848372"/>
                  <a:pt x="367552" y="1848372"/>
                </a:cubicBezTo>
                <a:cubicBezTo>
                  <a:pt x="367552" y="1864586"/>
                  <a:pt x="367552" y="1864586"/>
                  <a:pt x="367552" y="1880799"/>
                </a:cubicBezTo>
                <a:cubicBezTo>
                  <a:pt x="406242" y="1880799"/>
                  <a:pt x="406242" y="1864586"/>
                  <a:pt x="425586" y="1848372"/>
                </a:cubicBezTo>
                <a:cubicBezTo>
                  <a:pt x="406242" y="1848372"/>
                  <a:pt x="406242" y="1848372"/>
                  <a:pt x="386897" y="1864586"/>
                </a:cubicBezTo>
                <a:cubicBezTo>
                  <a:pt x="367552" y="1848372"/>
                  <a:pt x="406242" y="1832158"/>
                  <a:pt x="425586" y="1832158"/>
                </a:cubicBezTo>
                <a:cubicBezTo>
                  <a:pt x="444931" y="1815944"/>
                  <a:pt x="444931" y="1815944"/>
                  <a:pt x="444931" y="1815944"/>
                </a:cubicBezTo>
                <a:cubicBezTo>
                  <a:pt x="483621" y="1815944"/>
                  <a:pt x="502966" y="1832158"/>
                  <a:pt x="483621" y="1848372"/>
                </a:cubicBezTo>
                <a:cubicBezTo>
                  <a:pt x="502966" y="1848372"/>
                  <a:pt x="502966" y="1832158"/>
                  <a:pt x="522310" y="1848372"/>
                </a:cubicBezTo>
                <a:cubicBezTo>
                  <a:pt x="522310" y="1832158"/>
                  <a:pt x="522310" y="1832158"/>
                  <a:pt x="541655" y="1832158"/>
                </a:cubicBezTo>
                <a:cubicBezTo>
                  <a:pt x="541655" y="1815944"/>
                  <a:pt x="502966" y="1815944"/>
                  <a:pt x="522310" y="1815944"/>
                </a:cubicBezTo>
                <a:cubicBezTo>
                  <a:pt x="541655" y="1799731"/>
                  <a:pt x="541655" y="1815944"/>
                  <a:pt x="561000" y="1815944"/>
                </a:cubicBezTo>
                <a:cubicBezTo>
                  <a:pt x="580345" y="1815944"/>
                  <a:pt x="580345" y="1815944"/>
                  <a:pt x="580345" y="1799731"/>
                </a:cubicBezTo>
                <a:cubicBezTo>
                  <a:pt x="580345" y="1799731"/>
                  <a:pt x="580345" y="1799731"/>
                  <a:pt x="599690" y="1799731"/>
                </a:cubicBezTo>
                <a:cubicBezTo>
                  <a:pt x="599690" y="1783517"/>
                  <a:pt x="638379" y="1767303"/>
                  <a:pt x="638379" y="1751089"/>
                </a:cubicBezTo>
                <a:cubicBezTo>
                  <a:pt x="599690" y="1767303"/>
                  <a:pt x="599690" y="1783517"/>
                  <a:pt x="561000" y="1783517"/>
                </a:cubicBezTo>
                <a:cubicBezTo>
                  <a:pt x="580345" y="1783517"/>
                  <a:pt x="580345" y="1767303"/>
                  <a:pt x="599690" y="1767303"/>
                </a:cubicBezTo>
                <a:cubicBezTo>
                  <a:pt x="599690" y="1751089"/>
                  <a:pt x="561000" y="1767303"/>
                  <a:pt x="561000" y="1767303"/>
                </a:cubicBezTo>
                <a:cubicBezTo>
                  <a:pt x="561000" y="1751089"/>
                  <a:pt x="541655" y="1734875"/>
                  <a:pt x="541655" y="1718662"/>
                </a:cubicBezTo>
                <a:cubicBezTo>
                  <a:pt x="522310" y="1718662"/>
                  <a:pt x="522310" y="1734875"/>
                  <a:pt x="502966" y="1734875"/>
                </a:cubicBezTo>
                <a:cubicBezTo>
                  <a:pt x="502966" y="1718662"/>
                  <a:pt x="483621" y="1718662"/>
                  <a:pt x="483621" y="1702448"/>
                </a:cubicBezTo>
                <a:cubicBezTo>
                  <a:pt x="464276" y="1686234"/>
                  <a:pt x="464276" y="1702448"/>
                  <a:pt x="464276" y="1702448"/>
                </a:cubicBezTo>
                <a:cubicBezTo>
                  <a:pt x="444931" y="1686234"/>
                  <a:pt x="386897" y="1702448"/>
                  <a:pt x="386897" y="1686234"/>
                </a:cubicBezTo>
                <a:cubicBezTo>
                  <a:pt x="386897" y="1686234"/>
                  <a:pt x="406242" y="1670020"/>
                  <a:pt x="406242" y="1670020"/>
                </a:cubicBezTo>
                <a:cubicBezTo>
                  <a:pt x="406242" y="1653806"/>
                  <a:pt x="425586" y="1653806"/>
                  <a:pt x="444931" y="1653806"/>
                </a:cubicBezTo>
                <a:cubicBezTo>
                  <a:pt x="444931" y="1637593"/>
                  <a:pt x="444931" y="1637593"/>
                  <a:pt x="464276" y="1621379"/>
                </a:cubicBezTo>
                <a:cubicBezTo>
                  <a:pt x="444931" y="1621379"/>
                  <a:pt x="444931" y="1637593"/>
                  <a:pt x="425586" y="1621379"/>
                </a:cubicBezTo>
                <a:cubicBezTo>
                  <a:pt x="425586" y="1621379"/>
                  <a:pt x="425586" y="1621379"/>
                  <a:pt x="444931" y="1605165"/>
                </a:cubicBezTo>
                <a:cubicBezTo>
                  <a:pt x="444931" y="1605165"/>
                  <a:pt x="444931" y="1605165"/>
                  <a:pt x="425586" y="1605165"/>
                </a:cubicBezTo>
                <a:cubicBezTo>
                  <a:pt x="425586" y="1605165"/>
                  <a:pt x="406242" y="1605165"/>
                  <a:pt x="406242" y="1605165"/>
                </a:cubicBezTo>
                <a:cubicBezTo>
                  <a:pt x="406242" y="1605165"/>
                  <a:pt x="406242" y="1605165"/>
                  <a:pt x="386897" y="1605165"/>
                </a:cubicBezTo>
                <a:cubicBezTo>
                  <a:pt x="386897" y="1605165"/>
                  <a:pt x="386897" y="1605165"/>
                  <a:pt x="386897" y="1621379"/>
                </a:cubicBezTo>
                <a:cubicBezTo>
                  <a:pt x="386897" y="1621379"/>
                  <a:pt x="367552" y="1621379"/>
                  <a:pt x="367552" y="1621379"/>
                </a:cubicBezTo>
                <a:cubicBezTo>
                  <a:pt x="367552" y="1621379"/>
                  <a:pt x="367552" y="1621379"/>
                  <a:pt x="348207" y="1621379"/>
                </a:cubicBezTo>
                <a:cubicBezTo>
                  <a:pt x="328862" y="1621379"/>
                  <a:pt x="348207" y="1637593"/>
                  <a:pt x="348207" y="1653806"/>
                </a:cubicBezTo>
                <a:cubicBezTo>
                  <a:pt x="367552" y="1653806"/>
                  <a:pt x="367552" y="1653806"/>
                  <a:pt x="386897" y="1653806"/>
                </a:cubicBezTo>
                <a:cubicBezTo>
                  <a:pt x="386897" y="1670020"/>
                  <a:pt x="386897" y="1686234"/>
                  <a:pt x="367552" y="1702448"/>
                </a:cubicBezTo>
                <a:cubicBezTo>
                  <a:pt x="328862" y="1686234"/>
                  <a:pt x="309517" y="1686234"/>
                  <a:pt x="290173" y="1686234"/>
                </a:cubicBezTo>
                <a:cubicBezTo>
                  <a:pt x="290173" y="1670020"/>
                  <a:pt x="309517" y="1670020"/>
                  <a:pt x="328862" y="1653806"/>
                </a:cubicBezTo>
                <a:cubicBezTo>
                  <a:pt x="328862" y="1637593"/>
                  <a:pt x="309517" y="1637593"/>
                  <a:pt x="309517" y="1637593"/>
                </a:cubicBezTo>
                <a:cubicBezTo>
                  <a:pt x="290173" y="1621379"/>
                  <a:pt x="290173" y="1637593"/>
                  <a:pt x="290173" y="1653806"/>
                </a:cubicBezTo>
                <a:cubicBezTo>
                  <a:pt x="270828" y="1653806"/>
                  <a:pt x="251483" y="1637593"/>
                  <a:pt x="232138" y="1637593"/>
                </a:cubicBezTo>
                <a:cubicBezTo>
                  <a:pt x="232138" y="1653806"/>
                  <a:pt x="232138" y="1653806"/>
                  <a:pt x="232138" y="1670020"/>
                </a:cubicBezTo>
                <a:cubicBezTo>
                  <a:pt x="232138" y="1670020"/>
                  <a:pt x="251483" y="1670020"/>
                  <a:pt x="251483" y="1686234"/>
                </a:cubicBezTo>
                <a:cubicBezTo>
                  <a:pt x="232138" y="1702448"/>
                  <a:pt x="193448" y="1686234"/>
                  <a:pt x="174104" y="1670020"/>
                </a:cubicBezTo>
                <a:cubicBezTo>
                  <a:pt x="154759" y="1670020"/>
                  <a:pt x="135414" y="1702448"/>
                  <a:pt x="96724" y="1686234"/>
                </a:cubicBezTo>
                <a:cubicBezTo>
                  <a:pt x="77380" y="1686234"/>
                  <a:pt x="58035" y="1686234"/>
                  <a:pt x="58035" y="1670020"/>
                </a:cubicBezTo>
                <a:cubicBezTo>
                  <a:pt x="77380" y="1670020"/>
                  <a:pt x="77380" y="1670020"/>
                  <a:pt x="96724" y="1670020"/>
                </a:cubicBezTo>
                <a:cubicBezTo>
                  <a:pt x="96724" y="1670020"/>
                  <a:pt x="116069" y="1653806"/>
                  <a:pt x="135414" y="1653806"/>
                </a:cubicBezTo>
                <a:cubicBezTo>
                  <a:pt x="116069" y="1653806"/>
                  <a:pt x="116069" y="1653806"/>
                  <a:pt x="96724" y="1653806"/>
                </a:cubicBezTo>
                <a:cubicBezTo>
                  <a:pt x="96724" y="1653806"/>
                  <a:pt x="77380" y="1653806"/>
                  <a:pt x="77380" y="1670020"/>
                </a:cubicBezTo>
                <a:cubicBezTo>
                  <a:pt x="58035" y="1653806"/>
                  <a:pt x="19345" y="1670020"/>
                  <a:pt x="0" y="1670020"/>
                </a:cubicBezTo>
                <a:cubicBezTo>
                  <a:pt x="19345" y="1637593"/>
                  <a:pt x="38690" y="1637593"/>
                  <a:pt x="77380" y="1637593"/>
                </a:cubicBezTo>
                <a:cubicBezTo>
                  <a:pt x="96724" y="1637593"/>
                  <a:pt x="116069" y="1637593"/>
                  <a:pt x="135414" y="1637593"/>
                </a:cubicBezTo>
                <a:cubicBezTo>
                  <a:pt x="135414" y="1621379"/>
                  <a:pt x="154759" y="1605165"/>
                  <a:pt x="174104" y="1605165"/>
                </a:cubicBezTo>
                <a:cubicBezTo>
                  <a:pt x="193448" y="1605165"/>
                  <a:pt x="193448" y="1621379"/>
                  <a:pt x="193448" y="1621379"/>
                </a:cubicBezTo>
                <a:cubicBezTo>
                  <a:pt x="193448" y="1621379"/>
                  <a:pt x="212793" y="1605165"/>
                  <a:pt x="232138" y="1605165"/>
                </a:cubicBezTo>
                <a:cubicBezTo>
                  <a:pt x="232138" y="1605165"/>
                  <a:pt x="232138" y="1605165"/>
                  <a:pt x="251483" y="1605165"/>
                </a:cubicBezTo>
                <a:cubicBezTo>
                  <a:pt x="251483" y="1605165"/>
                  <a:pt x="251483" y="1605165"/>
                  <a:pt x="270828" y="1605165"/>
                </a:cubicBezTo>
                <a:cubicBezTo>
                  <a:pt x="270828" y="1605165"/>
                  <a:pt x="270828" y="1605165"/>
                  <a:pt x="290173" y="1605165"/>
                </a:cubicBezTo>
                <a:cubicBezTo>
                  <a:pt x="290173" y="1605165"/>
                  <a:pt x="290173" y="1605165"/>
                  <a:pt x="309517" y="1588951"/>
                </a:cubicBezTo>
                <a:cubicBezTo>
                  <a:pt x="328862" y="1588951"/>
                  <a:pt x="328862" y="1588951"/>
                  <a:pt x="328862" y="1588951"/>
                </a:cubicBezTo>
                <a:cubicBezTo>
                  <a:pt x="348207" y="1588951"/>
                  <a:pt x="348207" y="1588951"/>
                  <a:pt x="348207" y="1605165"/>
                </a:cubicBezTo>
                <a:cubicBezTo>
                  <a:pt x="348207" y="1588951"/>
                  <a:pt x="348207" y="1588951"/>
                  <a:pt x="367552" y="1588951"/>
                </a:cubicBezTo>
                <a:cubicBezTo>
                  <a:pt x="386897" y="1588951"/>
                  <a:pt x="367552" y="1588951"/>
                  <a:pt x="386897" y="1588951"/>
                </a:cubicBezTo>
                <a:cubicBezTo>
                  <a:pt x="406242" y="1588951"/>
                  <a:pt x="406242" y="1572738"/>
                  <a:pt x="406242" y="1572738"/>
                </a:cubicBezTo>
                <a:cubicBezTo>
                  <a:pt x="386897" y="1556524"/>
                  <a:pt x="406242" y="1556524"/>
                  <a:pt x="386897" y="1556524"/>
                </a:cubicBezTo>
                <a:cubicBezTo>
                  <a:pt x="386897" y="1540310"/>
                  <a:pt x="425586" y="1540310"/>
                  <a:pt x="425586" y="1524096"/>
                </a:cubicBezTo>
                <a:cubicBezTo>
                  <a:pt x="425586" y="1540310"/>
                  <a:pt x="444931" y="1540310"/>
                  <a:pt x="464276" y="1540310"/>
                </a:cubicBezTo>
                <a:cubicBezTo>
                  <a:pt x="464276" y="1540310"/>
                  <a:pt x="502966" y="1540310"/>
                  <a:pt x="502966" y="1556524"/>
                </a:cubicBezTo>
                <a:cubicBezTo>
                  <a:pt x="522310" y="1540310"/>
                  <a:pt x="561000" y="1556524"/>
                  <a:pt x="580345" y="1556524"/>
                </a:cubicBezTo>
                <a:cubicBezTo>
                  <a:pt x="580345" y="1556524"/>
                  <a:pt x="599690" y="1556524"/>
                  <a:pt x="599690" y="1556524"/>
                </a:cubicBezTo>
                <a:cubicBezTo>
                  <a:pt x="619035" y="1556524"/>
                  <a:pt x="619035" y="1556524"/>
                  <a:pt x="619035" y="1540310"/>
                </a:cubicBezTo>
                <a:cubicBezTo>
                  <a:pt x="619035" y="1540310"/>
                  <a:pt x="638379" y="1540310"/>
                  <a:pt x="638379" y="1540310"/>
                </a:cubicBezTo>
                <a:cubicBezTo>
                  <a:pt x="638379" y="1540310"/>
                  <a:pt x="638379" y="1540310"/>
                  <a:pt x="638379" y="1524096"/>
                </a:cubicBezTo>
                <a:cubicBezTo>
                  <a:pt x="619035" y="1524096"/>
                  <a:pt x="599690" y="1524096"/>
                  <a:pt x="580345" y="1524096"/>
                </a:cubicBezTo>
                <a:cubicBezTo>
                  <a:pt x="580345" y="1540310"/>
                  <a:pt x="580345" y="1540310"/>
                  <a:pt x="580345" y="1540310"/>
                </a:cubicBezTo>
                <a:cubicBezTo>
                  <a:pt x="541655" y="1540310"/>
                  <a:pt x="522310" y="1540310"/>
                  <a:pt x="502966" y="1524096"/>
                </a:cubicBezTo>
                <a:cubicBezTo>
                  <a:pt x="502966" y="1524096"/>
                  <a:pt x="502966" y="1507882"/>
                  <a:pt x="522310" y="1507882"/>
                </a:cubicBezTo>
                <a:cubicBezTo>
                  <a:pt x="541655" y="1507882"/>
                  <a:pt x="541655" y="1507882"/>
                  <a:pt x="541655" y="1507882"/>
                </a:cubicBezTo>
                <a:cubicBezTo>
                  <a:pt x="561000" y="1507882"/>
                  <a:pt x="561000" y="1507882"/>
                  <a:pt x="580345" y="1491668"/>
                </a:cubicBezTo>
                <a:cubicBezTo>
                  <a:pt x="561000" y="1491668"/>
                  <a:pt x="541655" y="1507882"/>
                  <a:pt x="522310" y="1507882"/>
                </a:cubicBezTo>
                <a:cubicBezTo>
                  <a:pt x="502966" y="1507882"/>
                  <a:pt x="502966" y="1507882"/>
                  <a:pt x="502966" y="1507882"/>
                </a:cubicBezTo>
                <a:cubicBezTo>
                  <a:pt x="483621" y="1507882"/>
                  <a:pt x="464276" y="1507882"/>
                  <a:pt x="444931" y="1524096"/>
                </a:cubicBezTo>
                <a:cubicBezTo>
                  <a:pt x="444931" y="1524096"/>
                  <a:pt x="444931" y="1507882"/>
                  <a:pt x="444931" y="1507882"/>
                </a:cubicBezTo>
                <a:cubicBezTo>
                  <a:pt x="425586" y="1524096"/>
                  <a:pt x="406242" y="1524096"/>
                  <a:pt x="406242" y="1524096"/>
                </a:cubicBezTo>
                <a:cubicBezTo>
                  <a:pt x="406242" y="1524096"/>
                  <a:pt x="386897" y="1524096"/>
                  <a:pt x="386897" y="1524096"/>
                </a:cubicBezTo>
                <a:cubicBezTo>
                  <a:pt x="367552" y="1524096"/>
                  <a:pt x="367552" y="1540310"/>
                  <a:pt x="348207" y="1540310"/>
                </a:cubicBezTo>
                <a:cubicBezTo>
                  <a:pt x="348207" y="1540310"/>
                  <a:pt x="328862" y="1540310"/>
                  <a:pt x="328862" y="1540310"/>
                </a:cubicBezTo>
                <a:cubicBezTo>
                  <a:pt x="309517" y="1540310"/>
                  <a:pt x="270828" y="1540310"/>
                  <a:pt x="270828" y="1556524"/>
                </a:cubicBezTo>
                <a:cubicBezTo>
                  <a:pt x="251483" y="1556524"/>
                  <a:pt x="251483" y="1556524"/>
                  <a:pt x="251483" y="1556524"/>
                </a:cubicBezTo>
                <a:cubicBezTo>
                  <a:pt x="232138" y="1556524"/>
                  <a:pt x="232138" y="1556524"/>
                  <a:pt x="232138" y="1556524"/>
                </a:cubicBezTo>
                <a:cubicBezTo>
                  <a:pt x="232138" y="1556524"/>
                  <a:pt x="232138" y="1556524"/>
                  <a:pt x="232138" y="1572738"/>
                </a:cubicBezTo>
                <a:cubicBezTo>
                  <a:pt x="232138" y="1572738"/>
                  <a:pt x="212793" y="1572738"/>
                  <a:pt x="212793" y="1556524"/>
                </a:cubicBezTo>
                <a:cubicBezTo>
                  <a:pt x="193448" y="1556524"/>
                  <a:pt x="174104" y="1556524"/>
                  <a:pt x="174104" y="1572738"/>
                </a:cubicBezTo>
                <a:cubicBezTo>
                  <a:pt x="174104" y="1572738"/>
                  <a:pt x="174104" y="1572738"/>
                  <a:pt x="174104" y="1588951"/>
                </a:cubicBezTo>
                <a:cubicBezTo>
                  <a:pt x="154759" y="1588951"/>
                  <a:pt x="154759" y="1572738"/>
                  <a:pt x="154759" y="1572738"/>
                </a:cubicBezTo>
                <a:cubicBezTo>
                  <a:pt x="135414" y="1572738"/>
                  <a:pt x="135414" y="1572738"/>
                  <a:pt x="116069" y="1572738"/>
                </a:cubicBezTo>
                <a:cubicBezTo>
                  <a:pt x="96724" y="1572738"/>
                  <a:pt x="116069" y="1556524"/>
                  <a:pt x="77380" y="1556524"/>
                </a:cubicBezTo>
                <a:cubicBezTo>
                  <a:pt x="58035" y="1556524"/>
                  <a:pt x="96724" y="1556524"/>
                  <a:pt x="77380" y="1572738"/>
                </a:cubicBezTo>
                <a:cubicBezTo>
                  <a:pt x="58035" y="1572738"/>
                  <a:pt x="58035" y="1556524"/>
                  <a:pt x="38690" y="1556524"/>
                </a:cubicBezTo>
                <a:cubicBezTo>
                  <a:pt x="19345" y="1556524"/>
                  <a:pt x="19345" y="1556524"/>
                  <a:pt x="0" y="1556524"/>
                </a:cubicBezTo>
                <a:cubicBezTo>
                  <a:pt x="19345" y="1524096"/>
                  <a:pt x="38690" y="1540310"/>
                  <a:pt x="58035" y="1540310"/>
                </a:cubicBezTo>
                <a:cubicBezTo>
                  <a:pt x="77380" y="1540310"/>
                  <a:pt x="96724" y="1540310"/>
                  <a:pt x="116069" y="1540310"/>
                </a:cubicBezTo>
                <a:cubicBezTo>
                  <a:pt x="116069" y="1524096"/>
                  <a:pt x="116069" y="1524096"/>
                  <a:pt x="135414" y="1524096"/>
                </a:cubicBezTo>
                <a:cubicBezTo>
                  <a:pt x="116069" y="1507882"/>
                  <a:pt x="135414" y="1491668"/>
                  <a:pt x="154759" y="1475455"/>
                </a:cubicBezTo>
                <a:cubicBezTo>
                  <a:pt x="154759" y="1475455"/>
                  <a:pt x="135414" y="1475455"/>
                  <a:pt x="135414" y="1475455"/>
                </a:cubicBezTo>
                <a:cubicBezTo>
                  <a:pt x="135414" y="1475455"/>
                  <a:pt x="135414" y="1475455"/>
                  <a:pt x="135414" y="1459241"/>
                </a:cubicBezTo>
                <a:cubicBezTo>
                  <a:pt x="96724" y="1459241"/>
                  <a:pt x="96724" y="1475455"/>
                  <a:pt x="58035" y="1475455"/>
                </a:cubicBezTo>
                <a:cubicBezTo>
                  <a:pt x="58035" y="1459241"/>
                  <a:pt x="77380" y="1459241"/>
                  <a:pt x="96724" y="1459241"/>
                </a:cubicBezTo>
                <a:cubicBezTo>
                  <a:pt x="96724" y="1459241"/>
                  <a:pt x="116069" y="1459241"/>
                  <a:pt x="116069" y="1459241"/>
                </a:cubicBezTo>
                <a:cubicBezTo>
                  <a:pt x="116069" y="1459241"/>
                  <a:pt x="96724" y="1459241"/>
                  <a:pt x="96724" y="1443027"/>
                </a:cubicBezTo>
                <a:cubicBezTo>
                  <a:pt x="116069" y="1443027"/>
                  <a:pt x="116069" y="1426813"/>
                  <a:pt x="135414" y="1426813"/>
                </a:cubicBezTo>
                <a:cubicBezTo>
                  <a:pt x="154759" y="1426813"/>
                  <a:pt x="154759" y="1426813"/>
                  <a:pt x="193448" y="1443027"/>
                </a:cubicBezTo>
                <a:cubicBezTo>
                  <a:pt x="193448" y="1426813"/>
                  <a:pt x="193448" y="1426813"/>
                  <a:pt x="212793" y="1426813"/>
                </a:cubicBezTo>
                <a:cubicBezTo>
                  <a:pt x="251483" y="1410600"/>
                  <a:pt x="270828" y="1394386"/>
                  <a:pt x="309517" y="1378172"/>
                </a:cubicBezTo>
                <a:cubicBezTo>
                  <a:pt x="328862" y="1361958"/>
                  <a:pt x="328862" y="1361958"/>
                  <a:pt x="328862" y="1361958"/>
                </a:cubicBezTo>
                <a:cubicBezTo>
                  <a:pt x="348207" y="1361958"/>
                  <a:pt x="367552" y="1345745"/>
                  <a:pt x="367552" y="1345745"/>
                </a:cubicBezTo>
                <a:cubicBezTo>
                  <a:pt x="367552" y="1345745"/>
                  <a:pt x="367552" y="1345745"/>
                  <a:pt x="386897" y="1329531"/>
                </a:cubicBezTo>
                <a:cubicBezTo>
                  <a:pt x="386897" y="1329531"/>
                  <a:pt x="367552" y="1329531"/>
                  <a:pt x="367552" y="1329531"/>
                </a:cubicBezTo>
                <a:cubicBezTo>
                  <a:pt x="348207" y="1329531"/>
                  <a:pt x="328862" y="1329531"/>
                  <a:pt x="309517" y="1329531"/>
                </a:cubicBezTo>
                <a:cubicBezTo>
                  <a:pt x="290173" y="1329531"/>
                  <a:pt x="290173" y="1345745"/>
                  <a:pt x="290173" y="1345745"/>
                </a:cubicBezTo>
                <a:cubicBezTo>
                  <a:pt x="270828" y="1345745"/>
                  <a:pt x="270828" y="1329531"/>
                  <a:pt x="251483" y="1329531"/>
                </a:cubicBezTo>
                <a:cubicBezTo>
                  <a:pt x="232138" y="1329531"/>
                  <a:pt x="251483" y="1329531"/>
                  <a:pt x="251483" y="1345745"/>
                </a:cubicBezTo>
                <a:cubicBezTo>
                  <a:pt x="251483" y="1345745"/>
                  <a:pt x="232138" y="1345745"/>
                  <a:pt x="212793" y="1345745"/>
                </a:cubicBezTo>
                <a:cubicBezTo>
                  <a:pt x="212793" y="1329531"/>
                  <a:pt x="212793" y="1329531"/>
                  <a:pt x="232138" y="1329531"/>
                </a:cubicBezTo>
                <a:cubicBezTo>
                  <a:pt x="232138" y="1329531"/>
                  <a:pt x="212793" y="1329531"/>
                  <a:pt x="212793" y="1313317"/>
                </a:cubicBezTo>
                <a:cubicBezTo>
                  <a:pt x="212793" y="1313317"/>
                  <a:pt x="232138" y="1313317"/>
                  <a:pt x="232138" y="1297103"/>
                </a:cubicBezTo>
                <a:cubicBezTo>
                  <a:pt x="232138" y="1297103"/>
                  <a:pt x="212793" y="1297103"/>
                  <a:pt x="212793" y="1297103"/>
                </a:cubicBezTo>
                <a:cubicBezTo>
                  <a:pt x="212793" y="1297103"/>
                  <a:pt x="203121" y="1297103"/>
                  <a:pt x="191030" y="1297103"/>
                </a:cubicBezTo>
                <a:lnTo>
                  <a:pt x="174104" y="1297103"/>
                </a:lnTo>
                <a:cubicBezTo>
                  <a:pt x="174104" y="1297103"/>
                  <a:pt x="154759" y="1280889"/>
                  <a:pt x="154759" y="1297103"/>
                </a:cubicBezTo>
                <a:cubicBezTo>
                  <a:pt x="135414" y="1280889"/>
                  <a:pt x="135414" y="1280889"/>
                  <a:pt x="116069" y="1264676"/>
                </a:cubicBezTo>
                <a:cubicBezTo>
                  <a:pt x="96724" y="1264676"/>
                  <a:pt x="96724" y="1280889"/>
                  <a:pt x="77380" y="1280889"/>
                </a:cubicBezTo>
                <a:cubicBezTo>
                  <a:pt x="58035" y="1264676"/>
                  <a:pt x="58035" y="1264676"/>
                  <a:pt x="58035" y="1248462"/>
                </a:cubicBezTo>
                <a:cubicBezTo>
                  <a:pt x="77380" y="1248462"/>
                  <a:pt x="58035" y="1232248"/>
                  <a:pt x="77380" y="1248462"/>
                </a:cubicBezTo>
                <a:cubicBezTo>
                  <a:pt x="96724" y="1248462"/>
                  <a:pt x="96724" y="1248462"/>
                  <a:pt x="96724" y="1248462"/>
                </a:cubicBezTo>
                <a:cubicBezTo>
                  <a:pt x="116069" y="1248462"/>
                  <a:pt x="96724" y="1232248"/>
                  <a:pt x="77380" y="1232248"/>
                </a:cubicBezTo>
                <a:cubicBezTo>
                  <a:pt x="96724" y="1216034"/>
                  <a:pt x="154759" y="1216034"/>
                  <a:pt x="174104" y="1232248"/>
                </a:cubicBezTo>
                <a:cubicBezTo>
                  <a:pt x="193448" y="1248462"/>
                  <a:pt x="174104" y="1248462"/>
                  <a:pt x="174104" y="1248462"/>
                </a:cubicBezTo>
                <a:cubicBezTo>
                  <a:pt x="174104" y="1264676"/>
                  <a:pt x="193448" y="1264676"/>
                  <a:pt x="193448" y="1264676"/>
                </a:cubicBezTo>
                <a:cubicBezTo>
                  <a:pt x="212793" y="1264676"/>
                  <a:pt x="212793" y="1264676"/>
                  <a:pt x="232138" y="1264676"/>
                </a:cubicBezTo>
                <a:cubicBezTo>
                  <a:pt x="251483" y="1264676"/>
                  <a:pt x="290173" y="1248462"/>
                  <a:pt x="290173" y="1248462"/>
                </a:cubicBezTo>
                <a:cubicBezTo>
                  <a:pt x="290173" y="1264676"/>
                  <a:pt x="290173" y="1280889"/>
                  <a:pt x="290173" y="1280889"/>
                </a:cubicBezTo>
                <a:cubicBezTo>
                  <a:pt x="309517" y="1280889"/>
                  <a:pt x="328862" y="1280889"/>
                  <a:pt x="328862" y="1280889"/>
                </a:cubicBezTo>
                <a:cubicBezTo>
                  <a:pt x="348207" y="1280889"/>
                  <a:pt x="367552" y="1280889"/>
                  <a:pt x="386897" y="1264676"/>
                </a:cubicBezTo>
                <a:cubicBezTo>
                  <a:pt x="367552" y="1264676"/>
                  <a:pt x="367552" y="1264676"/>
                  <a:pt x="348207" y="1264676"/>
                </a:cubicBezTo>
                <a:cubicBezTo>
                  <a:pt x="348207" y="1264676"/>
                  <a:pt x="348207" y="1264676"/>
                  <a:pt x="328862" y="1264676"/>
                </a:cubicBezTo>
                <a:cubicBezTo>
                  <a:pt x="328862" y="1264676"/>
                  <a:pt x="328862" y="1248462"/>
                  <a:pt x="328862" y="1248462"/>
                </a:cubicBezTo>
                <a:cubicBezTo>
                  <a:pt x="328862" y="1248462"/>
                  <a:pt x="348207" y="1248462"/>
                  <a:pt x="348207" y="1232248"/>
                </a:cubicBezTo>
                <a:cubicBezTo>
                  <a:pt x="367552" y="1248462"/>
                  <a:pt x="386897" y="1248462"/>
                  <a:pt x="406242" y="1248462"/>
                </a:cubicBezTo>
                <a:cubicBezTo>
                  <a:pt x="406242" y="1232248"/>
                  <a:pt x="406242" y="1232248"/>
                  <a:pt x="406242" y="1232248"/>
                </a:cubicBezTo>
                <a:cubicBezTo>
                  <a:pt x="406242" y="1232248"/>
                  <a:pt x="386897" y="1232248"/>
                  <a:pt x="386897" y="1216034"/>
                </a:cubicBezTo>
                <a:cubicBezTo>
                  <a:pt x="406242" y="1199820"/>
                  <a:pt x="406242" y="1199820"/>
                  <a:pt x="406242" y="1199820"/>
                </a:cubicBezTo>
                <a:cubicBezTo>
                  <a:pt x="406242" y="1199820"/>
                  <a:pt x="386897" y="1199820"/>
                  <a:pt x="386897" y="1183607"/>
                </a:cubicBezTo>
                <a:cubicBezTo>
                  <a:pt x="406242" y="1183607"/>
                  <a:pt x="406242" y="1183607"/>
                  <a:pt x="406242" y="1183607"/>
                </a:cubicBezTo>
                <a:cubicBezTo>
                  <a:pt x="425586" y="1183607"/>
                  <a:pt x="425586" y="1183607"/>
                  <a:pt x="425586" y="1183607"/>
                </a:cubicBezTo>
                <a:cubicBezTo>
                  <a:pt x="425586" y="1183607"/>
                  <a:pt x="425586" y="1183607"/>
                  <a:pt x="444931" y="1183607"/>
                </a:cubicBezTo>
                <a:cubicBezTo>
                  <a:pt x="444931" y="1167393"/>
                  <a:pt x="425586" y="1183607"/>
                  <a:pt x="406242" y="1183607"/>
                </a:cubicBezTo>
                <a:cubicBezTo>
                  <a:pt x="425586" y="1167393"/>
                  <a:pt x="425586" y="1167393"/>
                  <a:pt x="425586" y="1167393"/>
                </a:cubicBezTo>
                <a:cubicBezTo>
                  <a:pt x="425586" y="1167393"/>
                  <a:pt x="425586" y="1151179"/>
                  <a:pt x="425586" y="1151179"/>
                </a:cubicBezTo>
                <a:cubicBezTo>
                  <a:pt x="425586" y="1151179"/>
                  <a:pt x="425586" y="1151179"/>
                  <a:pt x="425586" y="1134965"/>
                </a:cubicBezTo>
                <a:cubicBezTo>
                  <a:pt x="444931" y="1134965"/>
                  <a:pt x="464276" y="1134965"/>
                  <a:pt x="464276" y="1118751"/>
                </a:cubicBezTo>
                <a:cubicBezTo>
                  <a:pt x="483621" y="1102538"/>
                  <a:pt x="502966" y="1102538"/>
                  <a:pt x="522310" y="1102538"/>
                </a:cubicBezTo>
                <a:cubicBezTo>
                  <a:pt x="561000" y="1102538"/>
                  <a:pt x="580345" y="1086324"/>
                  <a:pt x="599690" y="1086324"/>
                </a:cubicBezTo>
                <a:cubicBezTo>
                  <a:pt x="599690" y="1086324"/>
                  <a:pt x="599690" y="1086324"/>
                  <a:pt x="619035" y="1070110"/>
                </a:cubicBezTo>
                <a:cubicBezTo>
                  <a:pt x="580345" y="1070110"/>
                  <a:pt x="580345" y="1070110"/>
                  <a:pt x="541655" y="1070110"/>
                </a:cubicBezTo>
                <a:cubicBezTo>
                  <a:pt x="580345" y="1070110"/>
                  <a:pt x="638379" y="1053896"/>
                  <a:pt x="677069" y="1053896"/>
                </a:cubicBezTo>
                <a:cubicBezTo>
                  <a:pt x="677069" y="1053896"/>
                  <a:pt x="696414" y="1053896"/>
                  <a:pt x="696414" y="1053896"/>
                </a:cubicBezTo>
                <a:cubicBezTo>
                  <a:pt x="696414" y="1037682"/>
                  <a:pt x="696414" y="1037682"/>
                  <a:pt x="696414" y="1037682"/>
                </a:cubicBezTo>
                <a:cubicBezTo>
                  <a:pt x="715758" y="1021469"/>
                  <a:pt x="735103" y="1021469"/>
                  <a:pt x="754448" y="1021469"/>
                </a:cubicBezTo>
                <a:cubicBezTo>
                  <a:pt x="735103" y="1005255"/>
                  <a:pt x="735103" y="1005255"/>
                  <a:pt x="735103" y="1005255"/>
                </a:cubicBezTo>
                <a:lnTo>
                  <a:pt x="737379" y="991902"/>
                </a:lnTo>
                <a:lnTo>
                  <a:pt x="754448" y="989041"/>
                </a:lnTo>
                <a:cubicBezTo>
                  <a:pt x="744776" y="989041"/>
                  <a:pt x="739940" y="989041"/>
                  <a:pt x="737522" y="991068"/>
                </a:cubicBezTo>
                <a:lnTo>
                  <a:pt x="737379" y="991902"/>
                </a:lnTo>
                <a:lnTo>
                  <a:pt x="718177" y="995121"/>
                </a:lnTo>
                <a:cubicBezTo>
                  <a:pt x="710922" y="997148"/>
                  <a:pt x="706086" y="997148"/>
                  <a:pt x="696414" y="989041"/>
                </a:cubicBezTo>
                <a:cubicBezTo>
                  <a:pt x="696414" y="989041"/>
                  <a:pt x="696414" y="972827"/>
                  <a:pt x="677069" y="956614"/>
                </a:cubicBezTo>
                <a:cubicBezTo>
                  <a:pt x="677069" y="940400"/>
                  <a:pt x="696414" y="940400"/>
                  <a:pt x="696414" y="924186"/>
                </a:cubicBezTo>
                <a:cubicBezTo>
                  <a:pt x="735103" y="924186"/>
                  <a:pt x="754448" y="907972"/>
                  <a:pt x="754448" y="891758"/>
                </a:cubicBezTo>
                <a:cubicBezTo>
                  <a:pt x="754448" y="875545"/>
                  <a:pt x="754448" y="875545"/>
                  <a:pt x="754448" y="859331"/>
                </a:cubicBezTo>
                <a:cubicBezTo>
                  <a:pt x="773793" y="859331"/>
                  <a:pt x="793138" y="859331"/>
                  <a:pt x="812483" y="843117"/>
                </a:cubicBezTo>
                <a:cubicBezTo>
                  <a:pt x="812483" y="843117"/>
                  <a:pt x="812483" y="843117"/>
                  <a:pt x="831828" y="843117"/>
                </a:cubicBezTo>
                <a:cubicBezTo>
                  <a:pt x="870517" y="843117"/>
                  <a:pt x="889862" y="810689"/>
                  <a:pt x="947897" y="810689"/>
                </a:cubicBezTo>
                <a:cubicBezTo>
                  <a:pt x="986586" y="810689"/>
                  <a:pt x="1025276" y="810689"/>
                  <a:pt x="1044621" y="810689"/>
                </a:cubicBezTo>
                <a:cubicBezTo>
                  <a:pt x="1063965" y="810689"/>
                  <a:pt x="1083310" y="810689"/>
                  <a:pt x="1083310" y="810689"/>
                </a:cubicBezTo>
                <a:cubicBezTo>
                  <a:pt x="1102655" y="810689"/>
                  <a:pt x="1102655" y="810689"/>
                  <a:pt x="1102655" y="810689"/>
                </a:cubicBezTo>
                <a:cubicBezTo>
                  <a:pt x="1102655" y="810689"/>
                  <a:pt x="1122000" y="794476"/>
                  <a:pt x="1122000" y="794476"/>
                </a:cubicBezTo>
                <a:cubicBezTo>
                  <a:pt x="1102655" y="794476"/>
                  <a:pt x="1083310" y="794476"/>
                  <a:pt x="1063965" y="778262"/>
                </a:cubicBezTo>
                <a:cubicBezTo>
                  <a:pt x="1044621" y="778262"/>
                  <a:pt x="1025276" y="778262"/>
                  <a:pt x="1005931" y="778262"/>
                </a:cubicBezTo>
                <a:cubicBezTo>
                  <a:pt x="986586" y="778262"/>
                  <a:pt x="947897" y="762048"/>
                  <a:pt x="909207" y="762048"/>
                </a:cubicBezTo>
                <a:cubicBezTo>
                  <a:pt x="889862" y="762048"/>
                  <a:pt x="870517" y="762048"/>
                  <a:pt x="851172" y="762048"/>
                </a:cubicBezTo>
                <a:cubicBezTo>
                  <a:pt x="831828" y="762048"/>
                  <a:pt x="831828" y="762048"/>
                  <a:pt x="831828" y="762048"/>
                </a:cubicBezTo>
                <a:cubicBezTo>
                  <a:pt x="831828" y="745834"/>
                  <a:pt x="870517" y="745834"/>
                  <a:pt x="889862" y="745834"/>
                </a:cubicBezTo>
                <a:cubicBezTo>
                  <a:pt x="909207" y="745834"/>
                  <a:pt x="909207" y="745834"/>
                  <a:pt x="928552" y="745834"/>
                </a:cubicBezTo>
                <a:lnTo>
                  <a:pt x="930887" y="739964"/>
                </a:lnTo>
                <a:lnTo>
                  <a:pt x="947897" y="745834"/>
                </a:lnTo>
                <a:cubicBezTo>
                  <a:pt x="938224" y="737727"/>
                  <a:pt x="933388" y="737727"/>
                  <a:pt x="930970" y="739754"/>
                </a:cubicBezTo>
                <a:lnTo>
                  <a:pt x="930887" y="739964"/>
                </a:lnTo>
                <a:lnTo>
                  <a:pt x="906789" y="731647"/>
                </a:lnTo>
                <a:cubicBezTo>
                  <a:pt x="889862" y="729621"/>
                  <a:pt x="870517" y="729621"/>
                  <a:pt x="851172" y="729621"/>
                </a:cubicBezTo>
                <a:cubicBezTo>
                  <a:pt x="831828" y="713407"/>
                  <a:pt x="870517" y="713407"/>
                  <a:pt x="889862" y="713407"/>
                </a:cubicBezTo>
                <a:cubicBezTo>
                  <a:pt x="889862" y="697193"/>
                  <a:pt x="870517" y="697193"/>
                  <a:pt x="870517" y="697193"/>
                </a:cubicBezTo>
                <a:cubicBezTo>
                  <a:pt x="851172" y="680979"/>
                  <a:pt x="831828" y="680979"/>
                  <a:pt x="812483" y="664765"/>
                </a:cubicBezTo>
                <a:cubicBezTo>
                  <a:pt x="793138" y="664765"/>
                  <a:pt x="793138" y="664765"/>
                  <a:pt x="773793" y="648552"/>
                </a:cubicBezTo>
                <a:cubicBezTo>
                  <a:pt x="715758" y="648552"/>
                  <a:pt x="638379" y="664765"/>
                  <a:pt x="580345" y="648552"/>
                </a:cubicBezTo>
                <a:cubicBezTo>
                  <a:pt x="561000" y="648552"/>
                  <a:pt x="561000" y="648552"/>
                  <a:pt x="561000" y="648552"/>
                </a:cubicBezTo>
                <a:cubicBezTo>
                  <a:pt x="444931" y="648552"/>
                  <a:pt x="348207" y="648552"/>
                  <a:pt x="251483" y="648552"/>
                </a:cubicBezTo>
                <a:cubicBezTo>
                  <a:pt x="232138" y="648552"/>
                  <a:pt x="232138" y="648552"/>
                  <a:pt x="232138" y="648552"/>
                </a:cubicBezTo>
                <a:cubicBezTo>
                  <a:pt x="212793" y="648552"/>
                  <a:pt x="174104" y="664765"/>
                  <a:pt x="154759" y="648552"/>
                </a:cubicBezTo>
                <a:cubicBezTo>
                  <a:pt x="154759" y="632338"/>
                  <a:pt x="174104" y="648552"/>
                  <a:pt x="174104" y="632338"/>
                </a:cubicBezTo>
                <a:cubicBezTo>
                  <a:pt x="270828" y="632338"/>
                  <a:pt x="309517" y="632338"/>
                  <a:pt x="386897" y="632338"/>
                </a:cubicBezTo>
                <a:cubicBezTo>
                  <a:pt x="406242" y="632338"/>
                  <a:pt x="425586" y="632338"/>
                  <a:pt x="444931" y="632338"/>
                </a:cubicBezTo>
                <a:cubicBezTo>
                  <a:pt x="464276" y="632338"/>
                  <a:pt x="541655" y="632338"/>
                  <a:pt x="580345" y="632338"/>
                </a:cubicBezTo>
                <a:cubicBezTo>
                  <a:pt x="599690" y="616124"/>
                  <a:pt x="657724" y="616124"/>
                  <a:pt x="696414" y="616124"/>
                </a:cubicBezTo>
                <a:cubicBezTo>
                  <a:pt x="715758" y="616124"/>
                  <a:pt x="735103" y="616124"/>
                  <a:pt x="754448" y="616124"/>
                </a:cubicBezTo>
                <a:cubicBezTo>
                  <a:pt x="812483" y="616124"/>
                  <a:pt x="870517" y="599910"/>
                  <a:pt x="928552" y="583696"/>
                </a:cubicBezTo>
                <a:cubicBezTo>
                  <a:pt x="967241" y="583696"/>
                  <a:pt x="1005931" y="583696"/>
                  <a:pt x="1025276" y="567483"/>
                </a:cubicBezTo>
                <a:cubicBezTo>
                  <a:pt x="1044621" y="567483"/>
                  <a:pt x="1044621" y="583696"/>
                  <a:pt x="1063965" y="583696"/>
                </a:cubicBezTo>
                <a:cubicBezTo>
                  <a:pt x="1083310" y="583696"/>
                  <a:pt x="1083310" y="583696"/>
                  <a:pt x="1102655" y="567483"/>
                </a:cubicBezTo>
                <a:cubicBezTo>
                  <a:pt x="1122000" y="567483"/>
                  <a:pt x="1122000" y="583696"/>
                  <a:pt x="1141345" y="583696"/>
                </a:cubicBezTo>
                <a:cubicBezTo>
                  <a:pt x="1141345" y="583696"/>
                  <a:pt x="1160690" y="567483"/>
                  <a:pt x="1160690" y="567483"/>
                </a:cubicBezTo>
                <a:cubicBezTo>
                  <a:pt x="1180034" y="567483"/>
                  <a:pt x="1180034" y="567483"/>
                  <a:pt x="1218724" y="567483"/>
                </a:cubicBezTo>
                <a:cubicBezTo>
                  <a:pt x="1257414" y="567483"/>
                  <a:pt x="1315448" y="567483"/>
                  <a:pt x="1354138" y="567483"/>
                </a:cubicBezTo>
                <a:cubicBezTo>
                  <a:pt x="1373483" y="567483"/>
                  <a:pt x="1392827" y="551269"/>
                  <a:pt x="1412172" y="567483"/>
                </a:cubicBezTo>
                <a:cubicBezTo>
                  <a:pt x="1450862" y="567483"/>
                  <a:pt x="1489551" y="567483"/>
                  <a:pt x="1547586" y="567483"/>
                </a:cubicBezTo>
                <a:cubicBezTo>
                  <a:pt x="1547586" y="567483"/>
                  <a:pt x="1547586" y="567483"/>
                  <a:pt x="1547586" y="551269"/>
                </a:cubicBezTo>
                <a:cubicBezTo>
                  <a:pt x="1547586" y="551269"/>
                  <a:pt x="1566931" y="567483"/>
                  <a:pt x="1566931" y="567483"/>
                </a:cubicBezTo>
                <a:cubicBezTo>
                  <a:pt x="1566931" y="567483"/>
                  <a:pt x="1586276" y="567483"/>
                  <a:pt x="1586276" y="567483"/>
                </a:cubicBezTo>
                <a:cubicBezTo>
                  <a:pt x="1605620" y="567483"/>
                  <a:pt x="1605620" y="567483"/>
                  <a:pt x="1624965" y="567483"/>
                </a:cubicBezTo>
                <a:cubicBezTo>
                  <a:pt x="1644310" y="567483"/>
                  <a:pt x="1663655" y="567483"/>
                  <a:pt x="1663655" y="567483"/>
                </a:cubicBezTo>
                <a:cubicBezTo>
                  <a:pt x="1779724" y="567483"/>
                  <a:pt x="1876448" y="567483"/>
                  <a:pt x="1973172" y="583696"/>
                </a:cubicBezTo>
                <a:cubicBezTo>
                  <a:pt x="2089241" y="567483"/>
                  <a:pt x="2243999" y="583696"/>
                  <a:pt x="2360068" y="567483"/>
                </a:cubicBezTo>
                <a:cubicBezTo>
                  <a:pt x="2418103" y="583696"/>
                  <a:pt x="2476137" y="567483"/>
                  <a:pt x="2534172" y="567483"/>
                </a:cubicBezTo>
                <a:cubicBezTo>
                  <a:pt x="2553517" y="567483"/>
                  <a:pt x="2553517" y="567483"/>
                  <a:pt x="2553517" y="567483"/>
                </a:cubicBezTo>
                <a:cubicBezTo>
                  <a:pt x="2611551" y="567483"/>
                  <a:pt x="2669586" y="567483"/>
                  <a:pt x="2727620" y="567483"/>
                </a:cubicBezTo>
                <a:cubicBezTo>
                  <a:pt x="2746965" y="567483"/>
                  <a:pt x="2785654" y="567483"/>
                  <a:pt x="2804999" y="567483"/>
                </a:cubicBezTo>
                <a:cubicBezTo>
                  <a:pt x="2804999" y="567483"/>
                  <a:pt x="2843689" y="551269"/>
                  <a:pt x="2843689" y="567483"/>
                </a:cubicBezTo>
                <a:cubicBezTo>
                  <a:pt x="2843689" y="567483"/>
                  <a:pt x="2863034" y="567483"/>
                  <a:pt x="2882378" y="567483"/>
                </a:cubicBezTo>
                <a:cubicBezTo>
                  <a:pt x="2901723" y="567483"/>
                  <a:pt x="2921068" y="567483"/>
                  <a:pt x="2921068" y="567483"/>
                </a:cubicBezTo>
                <a:cubicBezTo>
                  <a:pt x="2901723" y="583696"/>
                  <a:pt x="2863034" y="567483"/>
                  <a:pt x="2843689" y="583696"/>
                </a:cubicBezTo>
                <a:cubicBezTo>
                  <a:pt x="2824344" y="583696"/>
                  <a:pt x="2804999" y="583696"/>
                  <a:pt x="2766310" y="583696"/>
                </a:cubicBezTo>
                <a:cubicBezTo>
                  <a:pt x="2766310" y="583696"/>
                  <a:pt x="2746965" y="599910"/>
                  <a:pt x="2766310" y="599910"/>
                </a:cubicBezTo>
                <a:cubicBezTo>
                  <a:pt x="2746965" y="599910"/>
                  <a:pt x="2727620" y="599910"/>
                  <a:pt x="2727620" y="616124"/>
                </a:cubicBezTo>
                <a:cubicBezTo>
                  <a:pt x="2708275" y="616124"/>
                  <a:pt x="2688930" y="616124"/>
                  <a:pt x="2669586" y="616124"/>
                </a:cubicBezTo>
                <a:cubicBezTo>
                  <a:pt x="2650241" y="616124"/>
                  <a:pt x="2630896" y="632338"/>
                  <a:pt x="2611551" y="632338"/>
                </a:cubicBezTo>
                <a:cubicBezTo>
                  <a:pt x="2611551" y="632338"/>
                  <a:pt x="2592206" y="632338"/>
                  <a:pt x="2572861" y="632338"/>
                </a:cubicBezTo>
                <a:cubicBezTo>
                  <a:pt x="2553517" y="632338"/>
                  <a:pt x="2534172" y="632338"/>
                  <a:pt x="2514827" y="632338"/>
                </a:cubicBezTo>
                <a:cubicBezTo>
                  <a:pt x="2514827" y="632338"/>
                  <a:pt x="2476137" y="632338"/>
                  <a:pt x="2476137" y="632338"/>
                </a:cubicBezTo>
                <a:cubicBezTo>
                  <a:pt x="2456793" y="632338"/>
                  <a:pt x="2437448" y="632338"/>
                  <a:pt x="2437448" y="648552"/>
                </a:cubicBezTo>
                <a:cubicBezTo>
                  <a:pt x="2437448" y="648552"/>
                  <a:pt x="2495482" y="648552"/>
                  <a:pt x="2514827" y="648552"/>
                </a:cubicBezTo>
                <a:cubicBezTo>
                  <a:pt x="2534172" y="632338"/>
                  <a:pt x="2572861" y="632338"/>
                  <a:pt x="2592206" y="648552"/>
                </a:cubicBezTo>
                <a:cubicBezTo>
                  <a:pt x="2592206" y="648552"/>
                  <a:pt x="2572861" y="648552"/>
                  <a:pt x="2572861" y="648552"/>
                </a:cubicBezTo>
                <a:cubicBezTo>
                  <a:pt x="2572861" y="648552"/>
                  <a:pt x="2592206" y="664765"/>
                  <a:pt x="2572861" y="664765"/>
                </a:cubicBezTo>
                <a:cubicBezTo>
                  <a:pt x="2592206" y="664765"/>
                  <a:pt x="2630896" y="664765"/>
                  <a:pt x="2669586" y="664765"/>
                </a:cubicBezTo>
                <a:cubicBezTo>
                  <a:pt x="2650241" y="680979"/>
                  <a:pt x="2669586" y="680979"/>
                  <a:pt x="2688930" y="680979"/>
                </a:cubicBezTo>
                <a:cubicBezTo>
                  <a:pt x="2650241" y="680979"/>
                  <a:pt x="2630896" y="680979"/>
                  <a:pt x="2592206" y="680979"/>
                </a:cubicBezTo>
                <a:cubicBezTo>
                  <a:pt x="2553517" y="680979"/>
                  <a:pt x="2495482" y="680979"/>
                  <a:pt x="2456793" y="697193"/>
                </a:cubicBezTo>
                <a:cubicBezTo>
                  <a:pt x="2456793" y="697193"/>
                  <a:pt x="2495482" y="697193"/>
                  <a:pt x="2495482" y="697193"/>
                </a:cubicBezTo>
                <a:cubicBezTo>
                  <a:pt x="2553517" y="697193"/>
                  <a:pt x="2592206" y="680979"/>
                  <a:pt x="2611551" y="697193"/>
                </a:cubicBezTo>
                <a:cubicBezTo>
                  <a:pt x="2669586" y="697193"/>
                  <a:pt x="2688930" y="680979"/>
                  <a:pt x="2746965" y="680979"/>
                </a:cubicBezTo>
                <a:cubicBezTo>
                  <a:pt x="2746965" y="697193"/>
                  <a:pt x="2727620" y="680979"/>
                  <a:pt x="2727620" y="697193"/>
                </a:cubicBezTo>
                <a:cubicBezTo>
                  <a:pt x="2766310" y="697193"/>
                  <a:pt x="2804999" y="697193"/>
                  <a:pt x="2824344" y="697193"/>
                </a:cubicBezTo>
                <a:cubicBezTo>
                  <a:pt x="2824344" y="697193"/>
                  <a:pt x="2804999" y="697193"/>
                  <a:pt x="2804999" y="680979"/>
                </a:cubicBezTo>
                <a:cubicBezTo>
                  <a:pt x="2804999" y="680979"/>
                  <a:pt x="2824344" y="680979"/>
                  <a:pt x="2843689" y="680979"/>
                </a:cubicBezTo>
                <a:cubicBezTo>
                  <a:pt x="2863034" y="680979"/>
                  <a:pt x="2882378" y="664765"/>
                  <a:pt x="2901723" y="664765"/>
                </a:cubicBezTo>
                <a:cubicBezTo>
                  <a:pt x="2921068" y="664765"/>
                  <a:pt x="2921068" y="680979"/>
                  <a:pt x="2940413" y="664765"/>
                </a:cubicBezTo>
                <a:cubicBezTo>
                  <a:pt x="2940413" y="648552"/>
                  <a:pt x="2940413" y="664765"/>
                  <a:pt x="2921068" y="664765"/>
                </a:cubicBezTo>
                <a:cubicBezTo>
                  <a:pt x="2921068" y="664765"/>
                  <a:pt x="2921068" y="664765"/>
                  <a:pt x="2901723" y="648552"/>
                </a:cubicBezTo>
                <a:lnTo>
                  <a:pt x="2959758" y="648552"/>
                </a:lnTo>
                <a:cubicBezTo>
                  <a:pt x="2979102" y="648552"/>
                  <a:pt x="3017792" y="648552"/>
                  <a:pt x="3017792" y="664765"/>
                </a:cubicBezTo>
                <a:lnTo>
                  <a:pt x="2998447" y="664765"/>
                </a:lnTo>
                <a:lnTo>
                  <a:pt x="2974266" y="664765"/>
                </a:lnTo>
                <a:cubicBezTo>
                  <a:pt x="2964594" y="664765"/>
                  <a:pt x="2959758" y="664765"/>
                  <a:pt x="2959758" y="664765"/>
                </a:cubicBezTo>
                <a:cubicBezTo>
                  <a:pt x="2959758" y="680979"/>
                  <a:pt x="2979102" y="664765"/>
                  <a:pt x="2998447" y="664765"/>
                </a:cubicBezTo>
                <a:cubicBezTo>
                  <a:pt x="2998447" y="680979"/>
                  <a:pt x="2979102" y="680979"/>
                  <a:pt x="2998447" y="680979"/>
                </a:cubicBezTo>
                <a:cubicBezTo>
                  <a:pt x="2979102" y="697193"/>
                  <a:pt x="2959758" y="680979"/>
                  <a:pt x="2940413" y="680979"/>
                </a:cubicBezTo>
                <a:lnTo>
                  <a:pt x="2901723" y="680979"/>
                </a:lnTo>
                <a:cubicBezTo>
                  <a:pt x="2901723" y="680979"/>
                  <a:pt x="2882378" y="680979"/>
                  <a:pt x="2863034" y="697193"/>
                </a:cubicBezTo>
                <a:cubicBezTo>
                  <a:pt x="2882378" y="697193"/>
                  <a:pt x="2882378" y="697193"/>
                  <a:pt x="2901723" y="697193"/>
                </a:cubicBezTo>
                <a:cubicBezTo>
                  <a:pt x="2882378" y="713407"/>
                  <a:pt x="2921068" y="697193"/>
                  <a:pt x="2940413" y="713407"/>
                </a:cubicBezTo>
                <a:cubicBezTo>
                  <a:pt x="2940413" y="729621"/>
                  <a:pt x="2901723" y="713407"/>
                  <a:pt x="2882378" y="729621"/>
                </a:cubicBezTo>
                <a:cubicBezTo>
                  <a:pt x="2843689" y="729621"/>
                  <a:pt x="2824344" y="729621"/>
                  <a:pt x="2785654" y="729621"/>
                </a:cubicBezTo>
                <a:cubicBezTo>
                  <a:pt x="2766310" y="729621"/>
                  <a:pt x="2746965" y="729621"/>
                  <a:pt x="2746965" y="745834"/>
                </a:cubicBezTo>
                <a:cubicBezTo>
                  <a:pt x="2746965" y="745834"/>
                  <a:pt x="2785654" y="745834"/>
                  <a:pt x="2785654" y="762048"/>
                </a:cubicBezTo>
                <a:cubicBezTo>
                  <a:pt x="2863034" y="762048"/>
                  <a:pt x="2882378" y="762048"/>
                  <a:pt x="2940413" y="762048"/>
                </a:cubicBezTo>
                <a:cubicBezTo>
                  <a:pt x="2959758" y="762048"/>
                  <a:pt x="2959758" y="762048"/>
                  <a:pt x="2979102" y="745834"/>
                </a:cubicBezTo>
                <a:cubicBezTo>
                  <a:pt x="3017792" y="762048"/>
                  <a:pt x="3056482" y="762048"/>
                  <a:pt x="3075827" y="745834"/>
                </a:cubicBezTo>
                <a:cubicBezTo>
                  <a:pt x="3095171" y="745834"/>
                  <a:pt x="3095171" y="745834"/>
                  <a:pt x="3114516" y="745834"/>
                </a:cubicBezTo>
                <a:cubicBezTo>
                  <a:pt x="3133861" y="745834"/>
                  <a:pt x="3153206" y="745834"/>
                  <a:pt x="3153206" y="745834"/>
                </a:cubicBezTo>
                <a:cubicBezTo>
                  <a:pt x="3172551" y="745834"/>
                  <a:pt x="3172551" y="745834"/>
                  <a:pt x="3191895" y="745834"/>
                </a:cubicBezTo>
                <a:cubicBezTo>
                  <a:pt x="3211240" y="745834"/>
                  <a:pt x="3249930" y="745834"/>
                  <a:pt x="3288620" y="729621"/>
                </a:cubicBezTo>
                <a:cubicBezTo>
                  <a:pt x="3249930" y="729621"/>
                  <a:pt x="3172551" y="745834"/>
                  <a:pt x="3133861" y="729621"/>
                </a:cubicBezTo>
                <a:cubicBezTo>
                  <a:pt x="3133861" y="713407"/>
                  <a:pt x="3153206" y="729621"/>
                  <a:pt x="3172551" y="729621"/>
                </a:cubicBezTo>
                <a:cubicBezTo>
                  <a:pt x="3191895" y="713407"/>
                  <a:pt x="3191895" y="713407"/>
                  <a:pt x="3191895" y="713407"/>
                </a:cubicBezTo>
                <a:cubicBezTo>
                  <a:pt x="3191895" y="713407"/>
                  <a:pt x="3211240" y="713407"/>
                  <a:pt x="3230585" y="713407"/>
                </a:cubicBezTo>
                <a:cubicBezTo>
                  <a:pt x="3269275" y="713407"/>
                  <a:pt x="3307964" y="697193"/>
                  <a:pt x="3327309" y="713407"/>
                </a:cubicBezTo>
                <a:cubicBezTo>
                  <a:pt x="3327309" y="713407"/>
                  <a:pt x="3307964" y="713407"/>
                  <a:pt x="3307964" y="729621"/>
                </a:cubicBezTo>
                <a:cubicBezTo>
                  <a:pt x="3366000" y="729621"/>
                  <a:pt x="3404688" y="713407"/>
                  <a:pt x="3462723" y="713407"/>
                </a:cubicBezTo>
                <a:cubicBezTo>
                  <a:pt x="3443379" y="697193"/>
                  <a:pt x="3462723" y="697193"/>
                  <a:pt x="3462723" y="697193"/>
                </a:cubicBezTo>
                <a:cubicBezTo>
                  <a:pt x="3462723" y="697193"/>
                  <a:pt x="3443379" y="697193"/>
                  <a:pt x="3424033" y="697193"/>
                </a:cubicBezTo>
                <a:cubicBezTo>
                  <a:pt x="3424033" y="680979"/>
                  <a:pt x="3482068" y="697193"/>
                  <a:pt x="3482068" y="680979"/>
                </a:cubicBezTo>
                <a:cubicBezTo>
                  <a:pt x="3501413" y="680979"/>
                  <a:pt x="3501413" y="680979"/>
                  <a:pt x="3501413" y="680979"/>
                </a:cubicBezTo>
                <a:cubicBezTo>
                  <a:pt x="3520758" y="680979"/>
                  <a:pt x="3540102" y="664765"/>
                  <a:pt x="3559447" y="664765"/>
                </a:cubicBezTo>
                <a:cubicBezTo>
                  <a:pt x="3578792" y="664765"/>
                  <a:pt x="3598137" y="680979"/>
                  <a:pt x="3598137" y="664765"/>
                </a:cubicBezTo>
                <a:cubicBezTo>
                  <a:pt x="3636826" y="680979"/>
                  <a:pt x="3656171" y="664765"/>
                  <a:pt x="3694861" y="664765"/>
                </a:cubicBezTo>
                <a:cubicBezTo>
                  <a:pt x="3675516" y="648552"/>
                  <a:pt x="3636826" y="664765"/>
                  <a:pt x="3617481" y="648552"/>
                </a:cubicBezTo>
                <a:cubicBezTo>
                  <a:pt x="3617481" y="648552"/>
                  <a:pt x="3636826" y="648552"/>
                  <a:pt x="3656171" y="648552"/>
                </a:cubicBezTo>
                <a:cubicBezTo>
                  <a:pt x="3675516" y="648552"/>
                  <a:pt x="3675516" y="648552"/>
                  <a:pt x="3694861" y="648552"/>
                </a:cubicBezTo>
                <a:cubicBezTo>
                  <a:pt x="3694861" y="648552"/>
                  <a:pt x="3675516" y="648552"/>
                  <a:pt x="3675516" y="632338"/>
                </a:cubicBezTo>
                <a:cubicBezTo>
                  <a:pt x="3694861" y="632338"/>
                  <a:pt x="3694861" y="616124"/>
                  <a:pt x="3694861" y="616124"/>
                </a:cubicBezTo>
                <a:cubicBezTo>
                  <a:pt x="3694861" y="616124"/>
                  <a:pt x="3675516" y="616124"/>
                  <a:pt x="3675516" y="616124"/>
                </a:cubicBezTo>
                <a:cubicBezTo>
                  <a:pt x="3675516" y="616124"/>
                  <a:pt x="3675516" y="616124"/>
                  <a:pt x="3656171" y="616124"/>
                </a:cubicBezTo>
                <a:cubicBezTo>
                  <a:pt x="3636826" y="616124"/>
                  <a:pt x="3636826" y="616124"/>
                  <a:pt x="3636826" y="616124"/>
                </a:cubicBezTo>
                <a:cubicBezTo>
                  <a:pt x="3598137" y="632338"/>
                  <a:pt x="3559447" y="648552"/>
                  <a:pt x="3501413" y="648552"/>
                </a:cubicBezTo>
                <a:cubicBezTo>
                  <a:pt x="3482068" y="648552"/>
                  <a:pt x="3462723" y="664765"/>
                  <a:pt x="3424033" y="664765"/>
                </a:cubicBezTo>
                <a:cubicBezTo>
                  <a:pt x="3385344" y="664765"/>
                  <a:pt x="3366000" y="648552"/>
                  <a:pt x="3346654" y="632338"/>
                </a:cubicBezTo>
                <a:cubicBezTo>
                  <a:pt x="3307964" y="648552"/>
                  <a:pt x="3288620" y="648552"/>
                  <a:pt x="3249930" y="648552"/>
                </a:cubicBezTo>
                <a:cubicBezTo>
                  <a:pt x="3230585" y="648552"/>
                  <a:pt x="3211240" y="632338"/>
                  <a:pt x="3191895" y="632338"/>
                </a:cubicBezTo>
                <a:cubicBezTo>
                  <a:pt x="3172551" y="632338"/>
                  <a:pt x="3153206" y="632338"/>
                  <a:pt x="3153206" y="616124"/>
                </a:cubicBezTo>
                <a:cubicBezTo>
                  <a:pt x="3133861" y="632338"/>
                  <a:pt x="3133861" y="648552"/>
                  <a:pt x="3095171" y="632338"/>
                </a:cubicBezTo>
                <a:cubicBezTo>
                  <a:pt x="3095171" y="632338"/>
                  <a:pt x="3114516" y="632338"/>
                  <a:pt x="3114516" y="632338"/>
                </a:cubicBezTo>
                <a:cubicBezTo>
                  <a:pt x="3095171" y="616124"/>
                  <a:pt x="3056482" y="616124"/>
                  <a:pt x="3037137" y="616124"/>
                </a:cubicBezTo>
                <a:cubicBezTo>
                  <a:pt x="3037137" y="616124"/>
                  <a:pt x="3017792" y="616124"/>
                  <a:pt x="3017792" y="632338"/>
                </a:cubicBezTo>
                <a:cubicBezTo>
                  <a:pt x="2979102" y="616124"/>
                  <a:pt x="2959758" y="632338"/>
                  <a:pt x="2940413" y="616124"/>
                </a:cubicBezTo>
                <a:cubicBezTo>
                  <a:pt x="2940413" y="616124"/>
                  <a:pt x="2940413" y="632338"/>
                  <a:pt x="2940413" y="632338"/>
                </a:cubicBezTo>
                <a:cubicBezTo>
                  <a:pt x="2921068" y="632338"/>
                  <a:pt x="2901723" y="648552"/>
                  <a:pt x="2882378" y="632338"/>
                </a:cubicBezTo>
                <a:cubicBezTo>
                  <a:pt x="2863034" y="616124"/>
                  <a:pt x="2824344" y="632338"/>
                  <a:pt x="2804999" y="632338"/>
                </a:cubicBezTo>
                <a:cubicBezTo>
                  <a:pt x="2804999" y="632338"/>
                  <a:pt x="2785654" y="632338"/>
                  <a:pt x="2785654" y="632338"/>
                </a:cubicBezTo>
                <a:cubicBezTo>
                  <a:pt x="2785654" y="616124"/>
                  <a:pt x="2843689" y="632338"/>
                  <a:pt x="2863034" y="616124"/>
                </a:cubicBezTo>
                <a:cubicBezTo>
                  <a:pt x="2882378" y="616124"/>
                  <a:pt x="2921068" y="616124"/>
                  <a:pt x="2921068" y="599910"/>
                </a:cubicBezTo>
                <a:lnTo>
                  <a:pt x="2940413" y="599910"/>
                </a:lnTo>
                <a:cubicBezTo>
                  <a:pt x="2959758" y="599910"/>
                  <a:pt x="2979102" y="599910"/>
                  <a:pt x="2979102" y="599910"/>
                </a:cubicBezTo>
                <a:cubicBezTo>
                  <a:pt x="2979102" y="583696"/>
                  <a:pt x="2959758" y="583696"/>
                  <a:pt x="2959758" y="583696"/>
                </a:cubicBezTo>
                <a:cubicBezTo>
                  <a:pt x="2959758" y="583696"/>
                  <a:pt x="2959758" y="583696"/>
                  <a:pt x="2979102" y="583696"/>
                </a:cubicBezTo>
                <a:cubicBezTo>
                  <a:pt x="2979102" y="567483"/>
                  <a:pt x="2979102" y="567483"/>
                  <a:pt x="2979102" y="567483"/>
                </a:cubicBezTo>
                <a:cubicBezTo>
                  <a:pt x="2998447" y="567483"/>
                  <a:pt x="2998447" y="567483"/>
                  <a:pt x="3017792" y="567483"/>
                </a:cubicBezTo>
                <a:cubicBezTo>
                  <a:pt x="3037137" y="567483"/>
                  <a:pt x="3037137" y="567483"/>
                  <a:pt x="3056482" y="567483"/>
                </a:cubicBezTo>
                <a:cubicBezTo>
                  <a:pt x="3056482" y="567483"/>
                  <a:pt x="3075827" y="567483"/>
                  <a:pt x="3075827" y="567483"/>
                </a:cubicBezTo>
                <a:cubicBezTo>
                  <a:pt x="3191895" y="551269"/>
                  <a:pt x="3327309" y="551269"/>
                  <a:pt x="3462723" y="551269"/>
                </a:cubicBezTo>
                <a:cubicBezTo>
                  <a:pt x="3462723" y="551269"/>
                  <a:pt x="3462723" y="535055"/>
                  <a:pt x="3462723" y="535055"/>
                </a:cubicBezTo>
                <a:cubicBezTo>
                  <a:pt x="3501413" y="535055"/>
                  <a:pt x="3520758" y="535055"/>
                  <a:pt x="3520758" y="551269"/>
                </a:cubicBezTo>
                <a:cubicBezTo>
                  <a:pt x="3540102" y="551269"/>
                  <a:pt x="3540102" y="551269"/>
                  <a:pt x="3540102" y="551269"/>
                </a:cubicBezTo>
                <a:cubicBezTo>
                  <a:pt x="3559447" y="551269"/>
                  <a:pt x="3559447" y="551269"/>
                  <a:pt x="3559447" y="551269"/>
                </a:cubicBezTo>
                <a:cubicBezTo>
                  <a:pt x="3578792" y="551269"/>
                  <a:pt x="3578792" y="551269"/>
                  <a:pt x="3598137" y="551269"/>
                </a:cubicBezTo>
                <a:cubicBezTo>
                  <a:pt x="3656171" y="551269"/>
                  <a:pt x="3694861" y="551269"/>
                  <a:pt x="3752895" y="551269"/>
                </a:cubicBezTo>
                <a:cubicBezTo>
                  <a:pt x="3791585" y="551269"/>
                  <a:pt x="3810930" y="551269"/>
                  <a:pt x="3849620" y="551269"/>
                </a:cubicBezTo>
                <a:cubicBezTo>
                  <a:pt x="3849620" y="535055"/>
                  <a:pt x="3849620" y="535055"/>
                  <a:pt x="3849620" y="535055"/>
                </a:cubicBezTo>
                <a:cubicBezTo>
                  <a:pt x="3830274" y="486414"/>
                  <a:pt x="3810930" y="470200"/>
                  <a:pt x="3810930" y="421559"/>
                </a:cubicBezTo>
                <a:cubicBezTo>
                  <a:pt x="3830274" y="372917"/>
                  <a:pt x="3926999" y="372917"/>
                  <a:pt x="4023723" y="389131"/>
                </a:cubicBezTo>
                <a:cubicBezTo>
                  <a:pt x="4023723" y="389131"/>
                  <a:pt x="4043068" y="389131"/>
                  <a:pt x="4062412" y="372917"/>
                </a:cubicBezTo>
                <a:cubicBezTo>
                  <a:pt x="4081757" y="372917"/>
                  <a:pt x="4120447" y="372917"/>
                  <a:pt x="4139792" y="372917"/>
                </a:cubicBezTo>
                <a:cubicBezTo>
                  <a:pt x="4139792" y="372917"/>
                  <a:pt x="4159136" y="372917"/>
                  <a:pt x="4159136" y="372917"/>
                </a:cubicBezTo>
                <a:cubicBezTo>
                  <a:pt x="4197826" y="389131"/>
                  <a:pt x="4217171" y="372917"/>
                  <a:pt x="4255861" y="372917"/>
                </a:cubicBezTo>
                <a:cubicBezTo>
                  <a:pt x="4275205" y="389131"/>
                  <a:pt x="4294550" y="372917"/>
                  <a:pt x="4313896" y="372917"/>
                </a:cubicBezTo>
                <a:cubicBezTo>
                  <a:pt x="4313896" y="389131"/>
                  <a:pt x="4333240" y="389131"/>
                  <a:pt x="4352585" y="389131"/>
                </a:cubicBezTo>
                <a:cubicBezTo>
                  <a:pt x="4371930" y="405345"/>
                  <a:pt x="4391275" y="389131"/>
                  <a:pt x="4429964" y="389131"/>
                </a:cubicBezTo>
                <a:cubicBezTo>
                  <a:pt x="4449309" y="389131"/>
                  <a:pt x="4487998" y="372917"/>
                  <a:pt x="4526688" y="356703"/>
                </a:cubicBezTo>
                <a:cubicBezTo>
                  <a:pt x="4584723" y="372917"/>
                  <a:pt x="4642758" y="372917"/>
                  <a:pt x="4642758" y="405345"/>
                </a:cubicBezTo>
                <a:cubicBezTo>
                  <a:pt x="4662102" y="421559"/>
                  <a:pt x="4662102" y="421559"/>
                  <a:pt x="4681447" y="421559"/>
                </a:cubicBezTo>
                <a:cubicBezTo>
                  <a:pt x="4681447" y="421559"/>
                  <a:pt x="4700792" y="437772"/>
                  <a:pt x="4720137" y="437772"/>
                </a:cubicBezTo>
                <a:cubicBezTo>
                  <a:pt x="4758826" y="437772"/>
                  <a:pt x="4778171" y="470200"/>
                  <a:pt x="4816860" y="470200"/>
                </a:cubicBezTo>
                <a:cubicBezTo>
                  <a:pt x="4816860" y="470200"/>
                  <a:pt x="4816860" y="470200"/>
                  <a:pt x="4836205" y="470200"/>
                </a:cubicBezTo>
                <a:cubicBezTo>
                  <a:pt x="4855550" y="470200"/>
                  <a:pt x="4874895" y="470200"/>
                  <a:pt x="4894240" y="470200"/>
                </a:cubicBezTo>
                <a:cubicBezTo>
                  <a:pt x="4913585" y="470200"/>
                  <a:pt x="4913585" y="470200"/>
                  <a:pt x="4932929" y="470200"/>
                </a:cubicBezTo>
                <a:cubicBezTo>
                  <a:pt x="4913585" y="437772"/>
                  <a:pt x="4874895" y="421559"/>
                  <a:pt x="4855550" y="405345"/>
                </a:cubicBezTo>
                <a:cubicBezTo>
                  <a:pt x="4874895" y="405345"/>
                  <a:pt x="4894240" y="421559"/>
                  <a:pt x="4913585" y="437772"/>
                </a:cubicBezTo>
                <a:cubicBezTo>
                  <a:pt x="4932929" y="421559"/>
                  <a:pt x="4932929" y="437772"/>
                  <a:pt x="4952274" y="437772"/>
                </a:cubicBezTo>
                <a:cubicBezTo>
                  <a:pt x="4952274" y="453986"/>
                  <a:pt x="4971619" y="453986"/>
                  <a:pt x="4971619" y="453986"/>
                </a:cubicBezTo>
                <a:cubicBezTo>
                  <a:pt x="4971619" y="453986"/>
                  <a:pt x="4990964" y="453986"/>
                  <a:pt x="4990964" y="453986"/>
                </a:cubicBezTo>
                <a:cubicBezTo>
                  <a:pt x="4971619" y="453986"/>
                  <a:pt x="4971619" y="453986"/>
                  <a:pt x="4971619" y="437772"/>
                </a:cubicBezTo>
                <a:cubicBezTo>
                  <a:pt x="4990964" y="421559"/>
                  <a:pt x="5010309" y="437772"/>
                  <a:pt x="5029653" y="421559"/>
                </a:cubicBezTo>
                <a:cubicBezTo>
                  <a:pt x="5029653" y="421559"/>
                  <a:pt x="5029653" y="405345"/>
                  <a:pt x="5029653" y="405345"/>
                </a:cubicBezTo>
                <a:cubicBezTo>
                  <a:pt x="5010309" y="405345"/>
                  <a:pt x="5010309" y="389131"/>
                  <a:pt x="4990964" y="405345"/>
                </a:cubicBezTo>
                <a:cubicBezTo>
                  <a:pt x="4990964" y="389131"/>
                  <a:pt x="4990964" y="389131"/>
                  <a:pt x="4990964" y="389131"/>
                </a:cubicBezTo>
                <a:cubicBezTo>
                  <a:pt x="4971619" y="372917"/>
                  <a:pt x="4971619" y="389131"/>
                  <a:pt x="4971619" y="372917"/>
                </a:cubicBezTo>
                <a:cubicBezTo>
                  <a:pt x="4971619" y="389131"/>
                  <a:pt x="4971619" y="405345"/>
                  <a:pt x="4952274" y="405345"/>
                </a:cubicBezTo>
                <a:cubicBezTo>
                  <a:pt x="4932929" y="405345"/>
                  <a:pt x="4932929" y="389131"/>
                  <a:pt x="4932929" y="389131"/>
                </a:cubicBezTo>
                <a:cubicBezTo>
                  <a:pt x="4932929" y="389131"/>
                  <a:pt x="4932929" y="372917"/>
                  <a:pt x="4952274" y="372917"/>
                </a:cubicBezTo>
                <a:cubicBezTo>
                  <a:pt x="4932929" y="356703"/>
                  <a:pt x="4894240" y="356703"/>
                  <a:pt x="4874895" y="356703"/>
                </a:cubicBezTo>
                <a:cubicBezTo>
                  <a:pt x="4855550" y="340490"/>
                  <a:pt x="4797516" y="340490"/>
                  <a:pt x="4797516" y="308062"/>
                </a:cubicBezTo>
                <a:cubicBezTo>
                  <a:pt x="4816860" y="291848"/>
                  <a:pt x="4836205" y="308062"/>
                  <a:pt x="4874895" y="308062"/>
                </a:cubicBezTo>
                <a:cubicBezTo>
                  <a:pt x="4874895" y="291848"/>
                  <a:pt x="4913585" y="275634"/>
                  <a:pt x="4932929" y="259421"/>
                </a:cubicBezTo>
                <a:cubicBezTo>
                  <a:pt x="4932929" y="243207"/>
                  <a:pt x="4913585" y="243207"/>
                  <a:pt x="4913585" y="243207"/>
                </a:cubicBezTo>
                <a:cubicBezTo>
                  <a:pt x="4913585" y="243207"/>
                  <a:pt x="4874895" y="226993"/>
                  <a:pt x="4855550" y="210779"/>
                </a:cubicBezTo>
                <a:cubicBezTo>
                  <a:pt x="4894240" y="226993"/>
                  <a:pt x="4913585" y="226993"/>
                  <a:pt x="4932929" y="243207"/>
                </a:cubicBezTo>
                <a:cubicBezTo>
                  <a:pt x="4932929" y="210779"/>
                  <a:pt x="4952274" y="194566"/>
                  <a:pt x="5010309" y="194566"/>
                </a:cubicBezTo>
                <a:cubicBezTo>
                  <a:pt x="5010309" y="210779"/>
                  <a:pt x="5029653" y="210779"/>
                  <a:pt x="5029653" y="226993"/>
                </a:cubicBezTo>
                <a:cubicBezTo>
                  <a:pt x="5029653" y="210779"/>
                  <a:pt x="5048998" y="210779"/>
                  <a:pt x="5048998" y="226993"/>
                </a:cubicBezTo>
                <a:cubicBezTo>
                  <a:pt x="5029653" y="226993"/>
                  <a:pt x="5010309" y="243207"/>
                  <a:pt x="5029653" y="243207"/>
                </a:cubicBezTo>
                <a:cubicBezTo>
                  <a:pt x="5010309" y="259421"/>
                  <a:pt x="4990964" y="259421"/>
                  <a:pt x="4971619" y="259421"/>
                </a:cubicBezTo>
                <a:cubicBezTo>
                  <a:pt x="4990964" y="259421"/>
                  <a:pt x="4990964" y="275634"/>
                  <a:pt x="4990964" y="275634"/>
                </a:cubicBezTo>
                <a:cubicBezTo>
                  <a:pt x="5029653" y="291848"/>
                  <a:pt x="5048998" y="275634"/>
                  <a:pt x="5068343" y="291848"/>
                </a:cubicBezTo>
                <a:cubicBezTo>
                  <a:pt x="5087688" y="291848"/>
                  <a:pt x="5048998" y="275634"/>
                  <a:pt x="5068343" y="275634"/>
                </a:cubicBezTo>
                <a:cubicBezTo>
                  <a:pt x="5087688" y="275634"/>
                  <a:pt x="5068343" y="291848"/>
                  <a:pt x="5087688" y="291848"/>
                </a:cubicBezTo>
                <a:cubicBezTo>
                  <a:pt x="5087688" y="291848"/>
                  <a:pt x="5107033" y="291848"/>
                  <a:pt x="5107033" y="291848"/>
                </a:cubicBezTo>
                <a:cubicBezTo>
                  <a:pt x="5107033" y="291848"/>
                  <a:pt x="5126378" y="291848"/>
                  <a:pt x="5126378" y="291848"/>
                </a:cubicBezTo>
                <a:cubicBezTo>
                  <a:pt x="5145722" y="275634"/>
                  <a:pt x="5145722" y="275634"/>
                  <a:pt x="5165067" y="275634"/>
                </a:cubicBezTo>
                <a:cubicBezTo>
                  <a:pt x="5165067" y="259421"/>
                  <a:pt x="5126378" y="259421"/>
                  <a:pt x="5126378" y="243207"/>
                </a:cubicBezTo>
                <a:cubicBezTo>
                  <a:pt x="5107033" y="243207"/>
                  <a:pt x="5107033" y="243207"/>
                  <a:pt x="5107033" y="243207"/>
                </a:cubicBezTo>
                <a:cubicBezTo>
                  <a:pt x="5107033" y="243207"/>
                  <a:pt x="5107033" y="243207"/>
                  <a:pt x="5087688" y="243207"/>
                </a:cubicBezTo>
                <a:cubicBezTo>
                  <a:pt x="5087688" y="243207"/>
                  <a:pt x="5087688" y="226993"/>
                  <a:pt x="5087688" y="226993"/>
                </a:cubicBezTo>
                <a:cubicBezTo>
                  <a:pt x="5107033" y="226993"/>
                  <a:pt x="5107033" y="226993"/>
                  <a:pt x="5107033" y="226993"/>
                </a:cubicBezTo>
                <a:cubicBezTo>
                  <a:pt x="5126378" y="243207"/>
                  <a:pt x="5126378" y="243207"/>
                  <a:pt x="5145722" y="243207"/>
                </a:cubicBezTo>
                <a:cubicBezTo>
                  <a:pt x="5145722" y="243207"/>
                  <a:pt x="5165067" y="243207"/>
                  <a:pt x="5184412" y="259421"/>
                </a:cubicBezTo>
                <a:cubicBezTo>
                  <a:pt x="5203757" y="243207"/>
                  <a:pt x="5223102" y="243207"/>
                  <a:pt x="5242446" y="243207"/>
                </a:cubicBezTo>
                <a:cubicBezTo>
                  <a:pt x="5261791" y="226993"/>
                  <a:pt x="5242446" y="226993"/>
                  <a:pt x="5242446" y="226993"/>
                </a:cubicBezTo>
                <a:cubicBezTo>
                  <a:pt x="5261791" y="210779"/>
                  <a:pt x="5242446" y="226993"/>
                  <a:pt x="5261791" y="226993"/>
                </a:cubicBezTo>
                <a:cubicBezTo>
                  <a:pt x="5300481" y="210779"/>
                  <a:pt x="5339171" y="210779"/>
                  <a:pt x="5377860" y="194566"/>
                </a:cubicBezTo>
                <a:cubicBezTo>
                  <a:pt x="5397205" y="194566"/>
                  <a:pt x="5416550" y="194566"/>
                  <a:pt x="5435895" y="194566"/>
                </a:cubicBezTo>
                <a:cubicBezTo>
                  <a:pt x="5455239" y="194566"/>
                  <a:pt x="5435895" y="194566"/>
                  <a:pt x="5435895" y="178352"/>
                </a:cubicBezTo>
                <a:cubicBezTo>
                  <a:pt x="5455239" y="178352"/>
                  <a:pt x="5455239" y="178352"/>
                  <a:pt x="5474584" y="178352"/>
                </a:cubicBezTo>
                <a:cubicBezTo>
                  <a:pt x="5474584" y="178352"/>
                  <a:pt x="5455239" y="178352"/>
                  <a:pt x="5474584" y="162138"/>
                </a:cubicBezTo>
                <a:cubicBezTo>
                  <a:pt x="5493929" y="178352"/>
                  <a:pt x="5513274" y="178352"/>
                  <a:pt x="5513274" y="178352"/>
                </a:cubicBezTo>
                <a:cubicBezTo>
                  <a:pt x="5532619" y="162138"/>
                  <a:pt x="5551964" y="145924"/>
                  <a:pt x="5551964" y="129710"/>
                </a:cubicBezTo>
                <a:cubicBezTo>
                  <a:pt x="5551964" y="129710"/>
                  <a:pt x="5571308" y="129710"/>
                  <a:pt x="5571308" y="129710"/>
                </a:cubicBezTo>
                <a:cubicBezTo>
                  <a:pt x="5571308" y="113497"/>
                  <a:pt x="5571308" y="113497"/>
                  <a:pt x="5571308" y="113497"/>
                </a:cubicBezTo>
                <a:cubicBezTo>
                  <a:pt x="5609998" y="97283"/>
                  <a:pt x="5590653" y="81069"/>
                  <a:pt x="5590653" y="48641"/>
                </a:cubicBezTo>
                <a:cubicBezTo>
                  <a:pt x="5571308" y="48641"/>
                  <a:pt x="5590653" y="48641"/>
                  <a:pt x="5571308" y="48641"/>
                </a:cubicBezTo>
                <a:cubicBezTo>
                  <a:pt x="5571308" y="32428"/>
                  <a:pt x="5551964" y="32428"/>
                  <a:pt x="5532619" y="32428"/>
                </a:cubicBezTo>
                <a:cubicBezTo>
                  <a:pt x="5532619" y="32428"/>
                  <a:pt x="5513274" y="32428"/>
                  <a:pt x="5513274" y="32428"/>
                </a:cubicBezTo>
                <a:cubicBezTo>
                  <a:pt x="5532619" y="32428"/>
                  <a:pt x="5551964" y="16214"/>
                  <a:pt x="5571308" y="32428"/>
                </a:cubicBezTo>
                <a:cubicBezTo>
                  <a:pt x="5609998" y="16214"/>
                  <a:pt x="5609998" y="16214"/>
                  <a:pt x="5648688" y="0"/>
                </a:cubicBezTo>
                <a:close/>
              </a:path>
            </a:pathLst>
          </a:custGeom>
          <a:solidFill>
            <a:schemeClr val="bg1">
              <a:lumMod val="7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image placeholder insert your picture, and “Send to back”</a:t>
            </a:r>
          </a:p>
          <a:p>
            <a:endParaRPr lang="en-US" dirty="0"/>
          </a:p>
        </p:txBody>
      </p:sp>
      <p:sp>
        <p:nvSpPr>
          <p:cNvPr id="19" name="Rectangle 18"/>
          <p:cNvSpPr/>
          <p:nvPr userDrawn="1"/>
        </p:nvSpPr>
        <p:spPr>
          <a:xfrm>
            <a:off x="9924107" y="6427573"/>
            <a:ext cx="2161169" cy="246221"/>
          </a:xfrm>
          <a:prstGeom prst="rect">
            <a:avLst/>
          </a:prstGeom>
        </p:spPr>
        <p:txBody>
          <a:bodyPr wrap="none">
            <a:spAutoFit/>
          </a:bodyPr>
          <a:lstStyle/>
          <a:p>
            <a:pPr algn="l"/>
            <a:r>
              <a:rPr lang="en-US" sz="900" b="0" i="0" dirty="0">
                <a:solidFill>
                  <a:schemeClr val="bg1"/>
                </a:solidFill>
                <a:effectLst/>
                <a:latin typeface="+mn-lt"/>
              </a:rPr>
              <a:t>© 2018 </a:t>
            </a:r>
            <a:r>
              <a:rPr lang="en-US" sz="1000" b="0" i="0" dirty="0">
                <a:solidFill>
                  <a:schemeClr val="bg1"/>
                </a:solidFill>
                <a:effectLst/>
                <a:latin typeface="+mj-lt"/>
              </a:rPr>
              <a:t>Creative</a:t>
            </a:r>
            <a:r>
              <a:rPr lang="en-US" sz="1000" b="0" i="0" baseline="0" dirty="0">
                <a:solidFill>
                  <a:schemeClr val="bg1"/>
                </a:solidFill>
                <a:effectLst/>
                <a:latin typeface="+mj-lt"/>
              </a:rPr>
              <a:t> – Presentation template</a:t>
            </a:r>
            <a:endParaRPr lang="en-US" sz="1000" b="0" i="0" dirty="0">
              <a:solidFill>
                <a:schemeClr val="bg1"/>
              </a:solidFill>
              <a:latin typeface="+mj-lt"/>
            </a:endParaRPr>
          </a:p>
        </p:txBody>
      </p:sp>
      <p:grpSp>
        <p:nvGrpSpPr>
          <p:cNvPr id="20" name="Group 19"/>
          <p:cNvGrpSpPr/>
          <p:nvPr userDrawn="1"/>
        </p:nvGrpSpPr>
        <p:grpSpPr>
          <a:xfrm rot="10800000">
            <a:off x="-375171" y="-441443"/>
            <a:ext cx="1615154" cy="1495381"/>
            <a:chOff x="3379410" y="936427"/>
            <a:chExt cx="5005263" cy="4634093"/>
          </a:xfrm>
        </p:grpSpPr>
        <p:sp>
          <p:nvSpPr>
            <p:cNvPr id="21"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24"/>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25"/>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Rectangle 26"/>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3248861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2">
            <a:lumMod val="50000"/>
          </a:schemeClr>
        </a:solidFill>
        <a:effectLst/>
      </p:bgPr>
    </p:bg>
    <p:spTree>
      <p:nvGrpSpPr>
        <p:cNvPr id="1" name=""/>
        <p:cNvGrpSpPr/>
        <p:nvPr/>
      </p:nvGrpSpPr>
      <p:grpSpPr>
        <a:xfrm>
          <a:off x="0" y="0"/>
          <a:ext cx="0" cy="0"/>
          <a:chOff x="0" y="0"/>
          <a:chExt cx="0" cy="0"/>
        </a:xfrm>
      </p:grpSpPr>
      <p:grpSp>
        <p:nvGrpSpPr>
          <p:cNvPr id="56" name="Group 55"/>
          <p:cNvGrpSpPr/>
          <p:nvPr userDrawn="1"/>
        </p:nvGrpSpPr>
        <p:grpSpPr>
          <a:xfrm rot="19376984">
            <a:off x="4614729" y="1956956"/>
            <a:ext cx="3104576" cy="2992832"/>
            <a:chOff x="1690688" y="5681663"/>
            <a:chExt cx="1014412" cy="977900"/>
          </a:xfrm>
          <a:solidFill>
            <a:schemeClr val="tx1">
              <a:lumMod val="95000"/>
              <a:lumOff val="5000"/>
              <a:alpha val="39000"/>
            </a:schemeClr>
          </a:solidFill>
        </p:grpSpPr>
        <p:sp>
          <p:nvSpPr>
            <p:cNvPr id="47" name="Freeform 28"/>
            <p:cNvSpPr>
              <a:spLocks/>
            </p:cNvSpPr>
            <p:nvPr userDrawn="1"/>
          </p:nvSpPr>
          <p:spPr bwMode="auto">
            <a:xfrm>
              <a:off x="2613025" y="6111876"/>
              <a:ext cx="92075" cy="60325"/>
            </a:xfrm>
            <a:custGeom>
              <a:avLst/>
              <a:gdLst>
                <a:gd name="T0" fmla="*/ 44 w 73"/>
                <a:gd name="T1" fmla="*/ 1 h 47"/>
                <a:gd name="T2" fmla="*/ 35 w 73"/>
                <a:gd name="T3" fmla="*/ 6 h 47"/>
                <a:gd name="T4" fmla="*/ 17 w 73"/>
                <a:gd name="T5" fmla="*/ 10 h 47"/>
                <a:gd name="T6" fmla="*/ 1 w 73"/>
                <a:gd name="T7" fmla="*/ 21 h 47"/>
                <a:gd name="T8" fmla="*/ 1 w 73"/>
                <a:gd name="T9" fmla="*/ 28 h 47"/>
                <a:gd name="T10" fmla="*/ 46 w 73"/>
                <a:gd name="T11" fmla="*/ 43 h 47"/>
                <a:gd name="T12" fmla="*/ 62 w 73"/>
                <a:gd name="T13" fmla="*/ 8 h 47"/>
                <a:gd name="T14" fmla="*/ 44 w 73"/>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7">
                  <a:moveTo>
                    <a:pt x="44" y="1"/>
                  </a:moveTo>
                  <a:cubicBezTo>
                    <a:pt x="40" y="2"/>
                    <a:pt x="38" y="4"/>
                    <a:pt x="35" y="6"/>
                  </a:cubicBezTo>
                  <a:cubicBezTo>
                    <a:pt x="29" y="10"/>
                    <a:pt x="24" y="10"/>
                    <a:pt x="17" y="10"/>
                  </a:cubicBezTo>
                  <a:cubicBezTo>
                    <a:pt x="10" y="10"/>
                    <a:pt x="3" y="14"/>
                    <a:pt x="1" y="21"/>
                  </a:cubicBezTo>
                  <a:cubicBezTo>
                    <a:pt x="0" y="24"/>
                    <a:pt x="0" y="26"/>
                    <a:pt x="1" y="28"/>
                  </a:cubicBezTo>
                  <a:cubicBezTo>
                    <a:pt x="8" y="44"/>
                    <a:pt x="31" y="47"/>
                    <a:pt x="46" y="43"/>
                  </a:cubicBezTo>
                  <a:cubicBezTo>
                    <a:pt x="61" y="39"/>
                    <a:pt x="73" y="22"/>
                    <a:pt x="62" y="8"/>
                  </a:cubicBezTo>
                  <a:cubicBezTo>
                    <a:pt x="58" y="3"/>
                    <a:pt x="51" y="0"/>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p:cNvSpPr>
            <p:nvPr userDrawn="1"/>
          </p:nvSpPr>
          <p:spPr bwMode="auto">
            <a:xfrm>
              <a:off x="2544763" y="6437313"/>
              <a:ext cx="122238" cy="106363"/>
            </a:xfrm>
            <a:custGeom>
              <a:avLst/>
              <a:gdLst>
                <a:gd name="T0" fmla="*/ 31 w 96"/>
                <a:gd name="T1" fmla="*/ 3 h 83"/>
                <a:gd name="T2" fmla="*/ 4 w 96"/>
                <a:gd name="T3" fmla="*/ 19 h 83"/>
                <a:gd name="T4" fmla="*/ 8 w 96"/>
                <a:gd name="T5" fmla="*/ 40 h 83"/>
                <a:gd name="T6" fmla="*/ 22 w 96"/>
                <a:gd name="T7" fmla="*/ 42 h 83"/>
                <a:gd name="T8" fmla="*/ 38 w 96"/>
                <a:gd name="T9" fmla="*/ 52 h 83"/>
                <a:gd name="T10" fmla="*/ 37 w 96"/>
                <a:gd name="T11" fmla="*/ 54 h 83"/>
                <a:gd name="T12" fmla="*/ 76 w 96"/>
                <a:gd name="T13" fmla="*/ 76 h 83"/>
                <a:gd name="T14" fmla="*/ 88 w 96"/>
                <a:gd name="T15" fmla="*/ 30 h 83"/>
                <a:gd name="T16" fmla="*/ 31 w 96"/>
                <a:gd name="T17" fmla="*/ 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3">
                  <a:moveTo>
                    <a:pt x="31" y="3"/>
                  </a:moveTo>
                  <a:cubicBezTo>
                    <a:pt x="25" y="4"/>
                    <a:pt x="4" y="11"/>
                    <a:pt x="4" y="19"/>
                  </a:cubicBezTo>
                  <a:cubicBezTo>
                    <a:pt x="0" y="26"/>
                    <a:pt x="0" y="35"/>
                    <a:pt x="8" y="40"/>
                  </a:cubicBezTo>
                  <a:cubicBezTo>
                    <a:pt x="12" y="42"/>
                    <a:pt x="17" y="42"/>
                    <a:pt x="22" y="42"/>
                  </a:cubicBezTo>
                  <a:cubicBezTo>
                    <a:pt x="30" y="43"/>
                    <a:pt x="35" y="46"/>
                    <a:pt x="38" y="52"/>
                  </a:cubicBezTo>
                  <a:cubicBezTo>
                    <a:pt x="37" y="52"/>
                    <a:pt x="37" y="53"/>
                    <a:pt x="37" y="54"/>
                  </a:cubicBezTo>
                  <a:cubicBezTo>
                    <a:pt x="40" y="74"/>
                    <a:pt x="57" y="83"/>
                    <a:pt x="76" y="76"/>
                  </a:cubicBezTo>
                  <a:cubicBezTo>
                    <a:pt x="96" y="69"/>
                    <a:pt x="96" y="46"/>
                    <a:pt x="88" y="30"/>
                  </a:cubicBezTo>
                  <a:cubicBezTo>
                    <a:pt x="77" y="10"/>
                    <a:pt x="53"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
            <p:cNvSpPr>
              <a:spLocks/>
            </p:cNvSpPr>
            <p:nvPr userDrawn="1"/>
          </p:nvSpPr>
          <p:spPr bwMode="auto">
            <a:xfrm>
              <a:off x="2424113" y="5789613"/>
              <a:ext cx="58738" cy="57150"/>
            </a:xfrm>
            <a:custGeom>
              <a:avLst/>
              <a:gdLst>
                <a:gd name="T0" fmla="*/ 15 w 46"/>
                <a:gd name="T1" fmla="*/ 40 h 45"/>
                <a:gd name="T2" fmla="*/ 42 w 46"/>
                <a:gd name="T3" fmla="*/ 27 h 45"/>
                <a:gd name="T4" fmla="*/ 30 w 46"/>
                <a:gd name="T5" fmla="*/ 2 h 45"/>
                <a:gd name="T6" fmla="*/ 21 w 46"/>
                <a:gd name="T7" fmla="*/ 12 h 45"/>
                <a:gd name="T8" fmla="*/ 17 w 46"/>
                <a:gd name="T9" fmla="*/ 22 h 45"/>
                <a:gd name="T10" fmla="*/ 8 w 46"/>
                <a:gd name="T11" fmla="*/ 26 h 45"/>
                <a:gd name="T12" fmla="*/ 15 w 46"/>
                <a:gd name="T13" fmla="*/ 40 h 45"/>
              </a:gdLst>
              <a:ahLst/>
              <a:cxnLst>
                <a:cxn ang="0">
                  <a:pos x="T0" y="T1"/>
                </a:cxn>
                <a:cxn ang="0">
                  <a:pos x="T2" y="T3"/>
                </a:cxn>
                <a:cxn ang="0">
                  <a:pos x="T4" y="T5"/>
                </a:cxn>
                <a:cxn ang="0">
                  <a:pos x="T6" y="T7"/>
                </a:cxn>
                <a:cxn ang="0">
                  <a:pos x="T8" y="T9"/>
                </a:cxn>
                <a:cxn ang="0">
                  <a:pos x="T10" y="T11"/>
                </a:cxn>
                <a:cxn ang="0">
                  <a:pos x="T12" y="T13"/>
                </a:cxn>
              </a:cxnLst>
              <a:rect l="0" t="0" r="r" b="b"/>
              <a:pathLst>
                <a:path w="46" h="45">
                  <a:moveTo>
                    <a:pt x="15" y="40"/>
                  </a:moveTo>
                  <a:cubicBezTo>
                    <a:pt x="25" y="45"/>
                    <a:pt x="37" y="37"/>
                    <a:pt x="42" y="27"/>
                  </a:cubicBezTo>
                  <a:cubicBezTo>
                    <a:pt x="46" y="18"/>
                    <a:pt x="45" y="0"/>
                    <a:pt x="30" y="2"/>
                  </a:cubicBezTo>
                  <a:cubicBezTo>
                    <a:pt x="25" y="3"/>
                    <a:pt x="23" y="7"/>
                    <a:pt x="21" y="12"/>
                  </a:cubicBezTo>
                  <a:cubicBezTo>
                    <a:pt x="20" y="15"/>
                    <a:pt x="20" y="19"/>
                    <a:pt x="17" y="22"/>
                  </a:cubicBezTo>
                  <a:cubicBezTo>
                    <a:pt x="15" y="24"/>
                    <a:pt x="11" y="24"/>
                    <a:pt x="8" y="26"/>
                  </a:cubicBezTo>
                  <a:cubicBezTo>
                    <a:pt x="0" y="32"/>
                    <a:pt x="7" y="44"/>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1"/>
            <p:cNvSpPr>
              <a:spLocks/>
            </p:cNvSpPr>
            <p:nvPr userDrawn="1"/>
          </p:nvSpPr>
          <p:spPr bwMode="auto">
            <a:xfrm>
              <a:off x="1797050" y="5681663"/>
              <a:ext cx="74613" cy="76200"/>
            </a:xfrm>
            <a:custGeom>
              <a:avLst/>
              <a:gdLst>
                <a:gd name="T0" fmla="*/ 20 w 59"/>
                <a:gd name="T1" fmla="*/ 52 h 60"/>
                <a:gd name="T2" fmla="*/ 59 w 59"/>
                <a:gd name="T3" fmla="*/ 42 h 60"/>
                <a:gd name="T4" fmla="*/ 51 w 59"/>
                <a:gd name="T5" fmla="*/ 29 h 60"/>
                <a:gd name="T6" fmla="*/ 36 w 59"/>
                <a:gd name="T7" fmla="*/ 19 h 60"/>
                <a:gd name="T8" fmla="*/ 31 w 59"/>
                <a:gd name="T9" fmla="*/ 11 h 60"/>
                <a:gd name="T10" fmla="*/ 1 w 59"/>
                <a:gd name="T11" fmla="*/ 23 h 60"/>
                <a:gd name="T12" fmla="*/ 2 w 59"/>
                <a:gd name="T13" fmla="*/ 25 h 60"/>
                <a:gd name="T14" fmla="*/ 20 w 59"/>
                <a:gd name="T15" fmla="*/ 52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0">
                  <a:moveTo>
                    <a:pt x="20" y="52"/>
                  </a:moveTo>
                  <a:cubicBezTo>
                    <a:pt x="32" y="57"/>
                    <a:pt x="56" y="60"/>
                    <a:pt x="59" y="42"/>
                  </a:cubicBezTo>
                  <a:cubicBezTo>
                    <a:pt x="59" y="36"/>
                    <a:pt x="56" y="32"/>
                    <a:pt x="51" y="29"/>
                  </a:cubicBezTo>
                  <a:cubicBezTo>
                    <a:pt x="43" y="26"/>
                    <a:pt x="41" y="28"/>
                    <a:pt x="36" y="19"/>
                  </a:cubicBezTo>
                  <a:cubicBezTo>
                    <a:pt x="34" y="16"/>
                    <a:pt x="33" y="13"/>
                    <a:pt x="31" y="11"/>
                  </a:cubicBezTo>
                  <a:cubicBezTo>
                    <a:pt x="19" y="0"/>
                    <a:pt x="2" y="8"/>
                    <a:pt x="1" y="23"/>
                  </a:cubicBezTo>
                  <a:cubicBezTo>
                    <a:pt x="1" y="24"/>
                    <a:pt x="1" y="24"/>
                    <a:pt x="2" y="25"/>
                  </a:cubicBezTo>
                  <a:cubicBezTo>
                    <a:pt x="0" y="35"/>
                    <a:pt x="11" y="47"/>
                    <a:pt x="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2"/>
            <p:cNvSpPr>
              <a:spLocks/>
            </p:cNvSpPr>
            <p:nvPr userDrawn="1"/>
          </p:nvSpPr>
          <p:spPr bwMode="auto">
            <a:xfrm>
              <a:off x="1754188" y="6429376"/>
              <a:ext cx="76200" cy="79375"/>
            </a:xfrm>
            <a:custGeom>
              <a:avLst/>
              <a:gdLst>
                <a:gd name="T0" fmla="*/ 36 w 61"/>
                <a:gd name="T1" fmla="*/ 1 h 63"/>
                <a:gd name="T2" fmla="*/ 35 w 61"/>
                <a:gd name="T3" fmla="*/ 1 h 63"/>
                <a:gd name="T4" fmla="*/ 22 w 61"/>
                <a:gd name="T5" fmla="*/ 8 h 63"/>
                <a:gd name="T6" fmla="*/ 20 w 61"/>
                <a:gd name="T7" fmla="*/ 16 h 63"/>
                <a:gd name="T8" fmla="*/ 15 w 61"/>
                <a:gd name="T9" fmla="*/ 30 h 63"/>
                <a:gd name="T10" fmla="*/ 10 w 61"/>
                <a:gd name="T11" fmla="*/ 34 h 63"/>
                <a:gd name="T12" fmla="*/ 23 w 61"/>
                <a:gd name="T13" fmla="*/ 62 h 63"/>
                <a:gd name="T14" fmla="*/ 59 w 61"/>
                <a:gd name="T15" fmla="*/ 33 h 63"/>
                <a:gd name="T16" fmla="*/ 36 w 61"/>
                <a:gd name="T17"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3">
                  <a:moveTo>
                    <a:pt x="36" y="1"/>
                  </a:moveTo>
                  <a:cubicBezTo>
                    <a:pt x="35" y="1"/>
                    <a:pt x="35" y="1"/>
                    <a:pt x="35" y="1"/>
                  </a:cubicBezTo>
                  <a:cubicBezTo>
                    <a:pt x="29" y="0"/>
                    <a:pt x="25" y="2"/>
                    <a:pt x="22" y="8"/>
                  </a:cubicBezTo>
                  <a:cubicBezTo>
                    <a:pt x="21" y="10"/>
                    <a:pt x="21" y="13"/>
                    <a:pt x="20" y="16"/>
                  </a:cubicBezTo>
                  <a:cubicBezTo>
                    <a:pt x="19" y="22"/>
                    <a:pt x="19" y="26"/>
                    <a:pt x="15" y="30"/>
                  </a:cubicBezTo>
                  <a:cubicBezTo>
                    <a:pt x="13" y="31"/>
                    <a:pt x="11" y="32"/>
                    <a:pt x="10" y="34"/>
                  </a:cubicBezTo>
                  <a:cubicBezTo>
                    <a:pt x="0" y="46"/>
                    <a:pt x="10" y="61"/>
                    <a:pt x="23" y="62"/>
                  </a:cubicBezTo>
                  <a:cubicBezTo>
                    <a:pt x="39" y="63"/>
                    <a:pt x="56" y="48"/>
                    <a:pt x="59" y="33"/>
                  </a:cubicBezTo>
                  <a:cubicBezTo>
                    <a:pt x="61" y="19"/>
                    <a:pt x="50" y="5"/>
                    <a:pt x="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3"/>
            <p:cNvSpPr>
              <a:spLocks/>
            </p:cNvSpPr>
            <p:nvPr userDrawn="1"/>
          </p:nvSpPr>
          <p:spPr bwMode="auto">
            <a:xfrm>
              <a:off x="1744663" y="6173788"/>
              <a:ext cx="53975" cy="50800"/>
            </a:xfrm>
            <a:custGeom>
              <a:avLst/>
              <a:gdLst>
                <a:gd name="T0" fmla="*/ 38 w 43"/>
                <a:gd name="T1" fmla="*/ 27 h 39"/>
                <a:gd name="T2" fmla="*/ 34 w 43"/>
                <a:gd name="T3" fmla="*/ 9 h 39"/>
                <a:gd name="T4" fmla="*/ 33 w 43"/>
                <a:gd name="T5" fmla="*/ 9 h 39"/>
                <a:gd name="T6" fmla="*/ 7 w 43"/>
                <a:gd name="T7" fmla="*/ 8 h 39"/>
                <a:gd name="T8" fmla="*/ 8 w 43"/>
                <a:gd name="T9" fmla="*/ 32 h 39"/>
                <a:gd name="T10" fmla="*/ 38 w 43"/>
                <a:gd name="T11" fmla="*/ 27 h 39"/>
              </a:gdLst>
              <a:ahLst/>
              <a:cxnLst>
                <a:cxn ang="0">
                  <a:pos x="T0" y="T1"/>
                </a:cxn>
                <a:cxn ang="0">
                  <a:pos x="T2" y="T3"/>
                </a:cxn>
                <a:cxn ang="0">
                  <a:pos x="T4" y="T5"/>
                </a:cxn>
                <a:cxn ang="0">
                  <a:pos x="T6" y="T7"/>
                </a:cxn>
                <a:cxn ang="0">
                  <a:pos x="T8" y="T9"/>
                </a:cxn>
                <a:cxn ang="0">
                  <a:pos x="T10" y="T11"/>
                </a:cxn>
              </a:cxnLst>
              <a:rect l="0" t="0" r="r" b="b"/>
              <a:pathLst>
                <a:path w="43" h="39">
                  <a:moveTo>
                    <a:pt x="38" y="27"/>
                  </a:moveTo>
                  <a:cubicBezTo>
                    <a:pt x="43" y="21"/>
                    <a:pt x="41" y="12"/>
                    <a:pt x="34" y="9"/>
                  </a:cubicBezTo>
                  <a:cubicBezTo>
                    <a:pt x="34" y="9"/>
                    <a:pt x="33" y="9"/>
                    <a:pt x="33" y="9"/>
                  </a:cubicBezTo>
                  <a:cubicBezTo>
                    <a:pt x="27" y="1"/>
                    <a:pt x="14" y="0"/>
                    <a:pt x="7" y="8"/>
                  </a:cubicBezTo>
                  <a:cubicBezTo>
                    <a:pt x="0" y="15"/>
                    <a:pt x="1" y="26"/>
                    <a:pt x="8" y="32"/>
                  </a:cubicBezTo>
                  <a:cubicBezTo>
                    <a:pt x="16" y="39"/>
                    <a:pt x="32" y="36"/>
                    <a:pt x="3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4"/>
            <p:cNvSpPr>
              <a:spLocks/>
            </p:cNvSpPr>
            <p:nvPr userDrawn="1"/>
          </p:nvSpPr>
          <p:spPr bwMode="auto">
            <a:xfrm>
              <a:off x="1690688" y="5681663"/>
              <a:ext cx="982663" cy="977900"/>
            </a:xfrm>
            <a:custGeom>
              <a:avLst/>
              <a:gdLst>
                <a:gd name="T0" fmla="*/ 680 w 772"/>
                <a:gd name="T1" fmla="*/ 486 h 769"/>
                <a:gd name="T2" fmla="*/ 725 w 772"/>
                <a:gd name="T3" fmla="*/ 384 h 769"/>
                <a:gd name="T4" fmla="*/ 704 w 772"/>
                <a:gd name="T5" fmla="*/ 361 h 769"/>
                <a:gd name="T6" fmla="*/ 736 w 772"/>
                <a:gd name="T7" fmla="*/ 276 h 769"/>
                <a:gd name="T8" fmla="*/ 689 w 772"/>
                <a:gd name="T9" fmla="*/ 245 h 769"/>
                <a:gd name="T10" fmla="*/ 669 w 772"/>
                <a:gd name="T11" fmla="*/ 228 h 769"/>
                <a:gd name="T12" fmla="*/ 703 w 772"/>
                <a:gd name="T13" fmla="*/ 193 h 769"/>
                <a:gd name="T14" fmla="*/ 763 w 772"/>
                <a:gd name="T15" fmla="*/ 105 h 769"/>
                <a:gd name="T16" fmla="*/ 626 w 772"/>
                <a:gd name="T17" fmla="*/ 118 h 769"/>
                <a:gd name="T18" fmla="*/ 545 w 772"/>
                <a:gd name="T19" fmla="*/ 129 h 769"/>
                <a:gd name="T20" fmla="*/ 504 w 772"/>
                <a:gd name="T21" fmla="*/ 100 h 769"/>
                <a:gd name="T22" fmla="*/ 456 w 772"/>
                <a:gd name="T23" fmla="*/ 107 h 769"/>
                <a:gd name="T24" fmla="*/ 439 w 772"/>
                <a:gd name="T25" fmla="*/ 74 h 769"/>
                <a:gd name="T26" fmla="*/ 404 w 772"/>
                <a:gd name="T27" fmla="*/ 4 h 769"/>
                <a:gd name="T28" fmla="*/ 347 w 772"/>
                <a:gd name="T29" fmla="*/ 21 h 769"/>
                <a:gd name="T30" fmla="*/ 218 w 772"/>
                <a:gd name="T31" fmla="*/ 94 h 769"/>
                <a:gd name="T32" fmla="*/ 166 w 772"/>
                <a:gd name="T33" fmla="*/ 58 h 769"/>
                <a:gd name="T34" fmla="*/ 152 w 772"/>
                <a:gd name="T35" fmla="*/ 125 h 769"/>
                <a:gd name="T36" fmla="*/ 159 w 772"/>
                <a:gd name="T37" fmla="*/ 165 h 769"/>
                <a:gd name="T38" fmla="*/ 85 w 772"/>
                <a:gd name="T39" fmla="*/ 131 h 769"/>
                <a:gd name="T40" fmla="*/ 18 w 772"/>
                <a:gd name="T41" fmla="*/ 166 h 769"/>
                <a:gd name="T42" fmla="*/ 92 w 772"/>
                <a:gd name="T43" fmla="*/ 263 h 769"/>
                <a:gd name="T44" fmla="*/ 0 w 772"/>
                <a:gd name="T45" fmla="*/ 339 h 769"/>
                <a:gd name="T46" fmla="*/ 101 w 772"/>
                <a:gd name="T47" fmla="*/ 412 h 769"/>
                <a:gd name="T48" fmla="*/ 122 w 772"/>
                <a:gd name="T49" fmla="*/ 479 h 769"/>
                <a:gd name="T50" fmla="*/ 99 w 772"/>
                <a:gd name="T51" fmla="*/ 571 h 769"/>
                <a:gd name="T52" fmla="*/ 190 w 772"/>
                <a:gd name="T53" fmla="*/ 573 h 769"/>
                <a:gd name="T54" fmla="*/ 261 w 772"/>
                <a:gd name="T55" fmla="*/ 673 h 769"/>
                <a:gd name="T56" fmla="*/ 305 w 772"/>
                <a:gd name="T57" fmla="*/ 679 h 769"/>
                <a:gd name="T58" fmla="*/ 345 w 772"/>
                <a:gd name="T59" fmla="*/ 737 h 769"/>
                <a:gd name="T60" fmla="*/ 471 w 772"/>
                <a:gd name="T61" fmla="*/ 656 h 769"/>
                <a:gd name="T62" fmla="*/ 505 w 772"/>
                <a:gd name="T63" fmla="*/ 705 h 769"/>
                <a:gd name="T64" fmla="*/ 530 w 772"/>
                <a:gd name="T65" fmla="*/ 656 h 769"/>
                <a:gd name="T66" fmla="*/ 534 w 772"/>
                <a:gd name="T67" fmla="*/ 645 h 769"/>
                <a:gd name="T68" fmla="*/ 586 w 772"/>
                <a:gd name="T69" fmla="*/ 660 h 769"/>
                <a:gd name="T70" fmla="*/ 596 w 772"/>
                <a:gd name="T71" fmla="*/ 617 h 769"/>
                <a:gd name="T72" fmla="*/ 696 w 772"/>
                <a:gd name="T73" fmla="*/ 574 h 769"/>
                <a:gd name="T74" fmla="*/ 765 w 772"/>
                <a:gd name="T75" fmla="*/ 55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2" h="769">
                  <a:moveTo>
                    <a:pt x="752" y="524"/>
                  </a:moveTo>
                  <a:cubicBezTo>
                    <a:pt x="728" y="509"/>
                    <a:pt x="689" y="521"/>
                    <a:pt x="680" y="486"/>
                  </a:cubicBezTo>
                  <a:cubicBezTo>
                    <a:pt x="672" y="458"/>
                    <a:pt x="714" y="447"/>
                    <a:pt x="726" y="426"/>
                  </a:cubicBezTo>
                  <a:cubicBezTo>
                    <a:pt x="733" y="413"/>
                    <a:pt x="734" y="397"/>
                    <a:pt x="725" y="384"/>
                  </a:cubicBezTo>
                  <a:cubicBezTo>
                    <a:pt x="726" y="384"/>
                    <a:pt x="725" y="384"/>
                    <a:pt x="725" y="383"/>
                  </a:cubicBezTo>
                  <a:cubicBezTo>
                    <a:pt x="719" y="375"/>
                    <a:pt x="710" y="369"/>
                    <a:pt x="704" y="361"/>
                  </a:cubicBezTo>
                  <a:cubicBezTo>
                    <a:pt x="694" y="346"/>
                    <a:pt x="699" y="329"/>
                    <a:pt x="710" y="316"/>
                  </a:cubicBezTo>
                  <a:cubicBezTo>
                    <a:pt x="721" y="304"/>
                    <a:pt x="734" y="294"/>
                    <a:pt x="736" y="276"/>
                  </a:cubicBezTo>
                  <a:cubicBezTo>
                    <a:pt x="740" y="249"/>
                    <a:pt x="712" y="231"/>
                    <a:pt x="690" y="245"/>
                  </a:cubicBezTo>
                  <a:cubicBezTo>
                    <a:pt x="690" y="245"/>
                    <a:pt x="689" y="245"/>
                    <a:pt x="689" y="245"/>
                  </a:cubicBezTo>
                  <a:cubicBezTo>
                    <a:pt x="687" y="246"/>
                    <a:pt x="684" y="247"/>
                    <a:pt x="682" y="247"/>
                  </a:cubicBezTo>
                  <a:cubicBezTo>
                    <a:pt x="670" y="245"/>
                    <a:pt x="665" y="239"/>
                    <a:pt x="669" y="228"/>
                  </a:cubicBezTo>
                  <a:cubicBezTo>
                    <a:pt x="670" y="217"/>
                    <a:pt x="672" y="214"/>
                    <a:pt x="680" y="207"/>
                  </a:cubicBezTo>
                  <a:cubicBezTo>
                    <a:pt x="687" y="201"/>
                    <a:pt x="695" y="197"/>
                    <a:pt x="703" y="193"/>
                  </a:cubicBezTo>
                  <a:cubicBezTo>
                    <a:pt x="718" y="184"/>
                    <a:pt x="733" y="175"/>
                    <a:pt x="746" y="163"/>
                  </a:cubicBezTo>
                  <a:cubicBezTo>
                    <a:pt x="767" y="146"/>
                    <a:pt x="772" y="127"/>
                    <a:pt x="763" y="105"/>
                  </a:cubicBezTo>
                  <a:cubicBezTo>
                    <a:pt x="750" y="67"/>
                    <a:pt x="705" y="49"/>
                    <a:pt x="669" y="68"/>
                  </a:cubicBezTo>
                  <a:cubicBezTo>
                    <a:pt x="648" y="78"/>
                    <a:pt x="637" y="99"/>
                    <a:pt x="626" y="118"/>
                  </a:cubicBezTo>
                  <a:cubicBezTo>
                    <a:pt x="615" y="135"/>
                    <a:pt x="605" y="151"/>
                    <a:pt x="582" y="149"/>
                  </a:cubicBezTo>
                  <a:cubicBezTo>
                    <a:pt x="567" y="147"/>
                    <a:pt x="556" y="138"/>
                    <a:pt x="545" y="129"/>
                  </a:cubicBezTo>
                  <a:cubicBezTo>
                    <a:pt x="546" y="128"/>
                    <a:pt x="546" y="127"/>
                    <a:pt x="545" y="126"/>
                  </a:cubicBezTo>
                  <a:cubicBezTo>
                    <a:pt x="537" y="111"/>
                    <a:pt x="521" y="102"/>
                    <a:pt x="504" y="100"/>
                  </a:cubicBezTo>
                  <a:cubicBezTo>
                    <a:pt x="495" y="98"/>
                    <a:pt x="488" y="100"/>
                    <a:pt x="479" y="102"/>
                  </a:cubicBezTo>
                  <a:cubicBezTo>
                    <a:pt x="473" y="103"/>
                    <a:pt x="462" y="108"/>
                    <a:pt x="456" y="107"/>
                  </a:cubicBezTo>
                  <a:cubicBezTo>
                    <a:pt x="450" y="102"/>
                    <a:pt x="444" y="97"/>
                    <a:pt x="438" y="92"/>
                  </a:cubicBezTo>
                  <a:cubicBezTo>
                    <a:pt x="437" y="86"/>
                    <a:pt x="437" y="80"/>
                    <a:pt x="439" y="74"/>
                  </a:cubicBezTo>
                  <a:cubicBezTo>
                    <a:pt x="443" y="55"/>
                    <a:pt x="447" y="38"/>
                    <a:pt x="433" y="22"/>
                  </a:cubicBezTo>
                  <a:cubicBezTo>
                    <a:pt x="426" y="12"/>
                    <a:pt x="416" y="6"/>
                    <a:pt x="404" y="4"/>
                  </a:cubicBezTo>
                  <a:cubicBezTo>
                    <a:pt x="404" y="4"/>
                    <a:pt x="404" y="4"/>
                    <a:pt x="404" y="4"/>
                  </a:cubicBezTo>
                  <a:cubicBezTo>
                    <a:pt x="382" y="0"/>
                    <a:pt x="360" y="2"/>
                    <a:pt x="347" y="21"/>
                  </a:cubicBezTo>
                  <a:cubicBezTo>
                    <a:pt x="331" y="44"/>
                    <a:pt x="335" y="77"/>
                    <a:pt x="314" y="96"/>
                  </a:cubicBezTo>
                  <a:cubicBezTo>
                    <a:pt x="291" y="116"/>
                    <a:pt x="243" y="110"/>
                    <a:pt x="218" y="94"/>
                  </a:cubicBezTo>
                  <a:cubicBezTo>
                    <a:pt x="200" y="83"/>
                    <a:pt x="189" y="60"/>
                    <a:pt x="168" y="59"/>
                  </a:cubicBezTo>
                  <a:cubicBezTo>
                    <a:pt x="168" y="59"/>
                    <a:pt x="167" y="58"/>
                    <a:pt x="166" y="58"/>
                  </a:cubicBezTo>
                  <a:cubicBezTo>
                    <a:pt x="140" y="56"/>
                    <a:pt x="109" y="74"/>
                    <a:pt x="128" y="102"/>
                  </a:cubicBezTo>
                  <a:cubicBezTo>
                    <a:pt x="134" y="112"/>
                    <a:pt x="144" y="118"/>
                    <a:pt x="152" y="125"/>
                  </a:cubicBezTo>
                  <a:cubicBezTo>
                    <a:pt x="157" y="130"/>
                    <a:pt x="167" y="138"/>
                    <a:pt x="167" y="145"/>
                  </a:cubicBezTo>
                  <a:cubicBezTo>
                    <a:pt x="164" y="152"/>
                    <a:pt x="162" y="159"/>
                    <a:pt x="159" y="165"/>
                  </a:cubicBezTo>
                  <a:cubicBezTo>
                    <a:pt x="153" y="168"/>
                    <a:pt x="147" y="169"/>
                    <a:pt x="140" y="167"/>
                  </a:cubicBezTo>
                  <a:cubicBezTo>
                    <a:pt x="118" y="163"/>
                    <a:pt x="106" y="139"/>
                    <a:pt x="85" y="131"/>
                  </a:cubicBezTo>
                  <a:cubicBezTo>
                    <a:pt x="72" y="126"/>
                    <a:pt x="52" y="125"/>
                    <a:pt x="38" y="130"/>
                  </a:cubicBezTo>
                  <a:cubicBezTo>
                    <a:pt x="24" y="136"/>
                    <a:pt x="19" y="151"/>
                    <a:pt x="18" y="166"/>
                  </a:cubicBezTo>
                  <a:cubicBezTo>
                    <a:pt x="18" y="183"/>
                    <a:pt x="24" y="200"/>
                    <a:pt x="36" y="213"/>
                  </a:cubicBezTo>
                  <a:cubicBezTo>
                    <a:pt x="44" y="222"/>
                    <a:pt x="89" y="246"/>
                    <a:pt x="92" y="263"/>
                  </a:cubicBezTo>
                  <a:cubicBezTo>
                    <a:pt x="78" y="284"/>
                    <a:pt x="48" y="282"/>
                    <a:pt x="27" y="295"/>
                  </a:cubicBezTo>
                  <a:cubicBezTo>
                    <a:pt x="12" y="304"/>
                    <a:pt x="0" y="320"/>
                    <a:pt x="0" y="339"/>
                  </a:cubicBezTo>
                  <a:cubicBezTo>
                    <a:pt x="3" y="396"/>
                    <a:pt x="102" y="356"/>
                    <a:pt x="98" y="409"/>
                  </a:cubicBezTo>
                  <a:cubicBezTo>
                    <a:pt x="98" y="410"/>
                    <a:pt x="99" y="411"/>
                    <a:pt x="101" y="412"/>
                  </a:cubicBezTo>
                  <a:cubicBezTo>
                    <a:pt x="96" y="427"/>
                    <a:pt x="95" y="445"/>
                    <a:pt x="103" y="460"/>
                  </a:cubicBezTo>
                  <a:cubicBezTo>
                    <a:pt x="108" y="468"/>
                    <a:pt x="116" y="472"/>
                    <a:pt x="122" y="479"/>
                  </a:cubicBezTo>
                  <a:cubicBezTo>
                    <a:pt x="137" y="499"/>
                    <a:pt x="116" y="516"/>
                    <a:pt x="105" y="530"/>
                  </a:cubicBezTo>
                  <a:cubicBezTo>
                    <a:pt x="97" y="542"/>
                    <a:pt x="90" y="557"/>
                    <a:pt x="99" y="571"/>
                  </a:cubicBezTo>
                  <a:cubicBezTo>
                    <a:pt x="106" y="580"/>
                    <a:pt x="117" y="585"/>
                    <a:pt x="128" y="583"/>
                  </a:cubicBezTo>
                  <a:cubicBezTo>
                    <a:pt x="149" y="585"/>
                    <a:pt x="169" y="574"/>
                    <a:pt x="190" y="573"/>
                  </a:cubicBezTo>
                  <a:cubicBezTo>
                    <a:pt x="221" y="571"/>
                    <a:pt x="249" y="584"/>
                    <a:pt x="254" y="617"/>
                  </a:cubicBezTo>
                  <a:cubicBezTo>
                    <a:pt x="256" y="635"/>
                    <a:pt x="246" y="659"/>
                    <a:pt x="261" y="673"/>
                  </a:cubicBezTo>
                  <a:cubicBezTo>
                    <a:pt x="272" y="684"/>
                    <a:pt x="289" y="683"/>
                    <a:pt x="303" y="680"/>
                  </a:cubicBezTo>
                  <a:cubicBezTo>
                    <a:pt x="304" y="680"/>
                    <a:pt x="305" y="679"/>
                    <a:pt x="305" y="679"/>
                  </a:cubicBezTo>
                  <a:cubicBezTo>
                    <a:pt x="317" y="678"/>
                    <a:pt x="329" y="678"/>
                    <a:pt x="339" y="688"/>
                  </a:cubicBezTo>
                  <a:cubicBezTo>
                    <a:pt x="352" y="701"/>
                    <a:pt x="342" y="721"/>
                    <a:pt x="345" y="737"/>
                  </a:cubicBezTo>
                  <a:cubicBezTo>
                    <a:pt x="350" y="758"/>
                    <a:pt x="371" y="769"/>
                    <a:pt x="391" y="768"/>
                  </a:cubicBezTo>
                  <a:cubicBezTo>
                    <a:pt x="461" y="767"/>
                    <a:pt x="399" y="645"/>
                    <a:pt x="471" y="656"/>
                  </a:cubicBezTo>
                  <a:cubicBezTo>
                    <a:pt x="472" y="656"/>
                    <a:pt x="473" y="656"/>
                    <a:pt x="474" y="655"/>
                  </a:cubicBezTo>
                  <a:cubicBezTo>
                    <a:pt x="495" y="658"/>
                    <a:pt x="493" y="690"/>
                    <a:pt x="505" y="705"/>
                  </a:cubicBezTo>
                  <a:cubicBezTo>
                    <a:pt x="513" y="716"/>
                    <a:pt x="528" y="723"/>
                    <a:pt x="542" y="721"/>
                  </a:cubicBezTo>
                  <a:cubicBezTo>
                    <a:pt x="577" y="714"/>
                    <a:pt x="541" y="668"/>
                    <a:pt x="530" y="656"/>
                  </a:cubicBezTo>
                  <a:cubicBezTo>
                    <a:pt x="529" y="655"/>
                    <a:pt x="529" y="655"/>
                    <a:pt x="528" y="655"/>
                  </a:cubicBezTo>
                  <a:cubicBezTo>
                    <a:pt x="526" y="651"/>
                    <a:pt x="529" y="646"/>
                    <a:pt x="534" y="645"/>
                  </a:cubicBezTo>
                  <a:cubicBezTo>
                    <a:pt x="538" y="644"/>
                    <a:pt x="542" y="645"/>
                    <a:pt x="545" y="647"/>
                  </a:cubicBezTo>
                  <a:cubicBezTo>
                    <a:pt x="556" y="656"/>
                    <a:pt x="574" y="665"/>
                    <a:pt x="586" y="660"/>
                  </a:cubicBezTo>
                  <a:cubicBezTo>
                    <a:pt x="602" y="653"/>
                    <a:pt x="601" y="633"/>
                    <a:pt x="597" y="619"/>
                  </a:cubicBezTo>
                  <a:cubicBezTo>
                    <a:pt x="597" y="618"/>
                    <a:pt x="596" y="617"/>
                    <a:pt x="596" y="617"/>
                  </a:cubicBezTo>
                  <a:cubicBezTo>
                    <a:pt x="595" y="595"/>
                    <a:pt x="599" y="573"/>
                    <a:pt x="624" y="564"/>
                  </a:cubicBezTo>
                  <a:cubicBezTo>
                    <a:pt x="648" y="555"/>
                    <a:pt x="673" y="566"/>
                    <a:pt x="696" y="574"/>
                  </a:cubicBezTo>
                  <a:cubicBezTo>
                    <a:pt x="720" y="582"/>
                    <a:pt x="761" y="585"/>
                    <a:pt x="765" y="551"/>
                  </a:cubicBezTo>
                  <a:cubicBezTo>
                    <a:pt x="766" y="551"/>
                    <a:pt x="765" y="550"/>
                    <a:pt x="765" y="550"/>
                  </a:cubicBezTo>
                  <a:cubicBezTo>
                    <a:pt x="767" y="540"/>
                    <a:pt x="761" y="530"/>
                    <a:pt x="752" y="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userDrawn="1"/>
        </p:nvGrpSpPr>
        <p:grpSpPr>
          <a:xfrm rot="2700000">
            <a:off x="7637273" y="1783300"/>
            <a:ext cx="3235757" cy="3192029"/>
            <a:chOff x="2922588" y="5654676"/>
            <a:chExt cx="1057275" cy="1042987"/>
          </a:xfrm>
          <a:solidFill>
            <a:schemeClr val="tx1">
              <a:lumMod val="95000"/>
              <a:lumOff val="5000"/>
              <a:alpha val="39000"/>
            </a:schemeClr>
          </a:solidFill>
        </p:grpSpPr>
        <p:sp>
          <p:nvSpPr>
            <p:cNvPr id="30" name="Freeform 11"/>
            <p:cNvSpPr>
              <a:spLocks/>
            </p:cNvSpPr>
            <p:nvPr userDrawn="1"/>
          </p:nvSpPr>
          <p:spPr bwMode="auto">
            <a:xfrm>
              <a:off x="3797300" y="6353176"/>
              <a:ext cx="38100" cy="38100"/>
            </a:xfrm>
            <a:custGeom>
              <a:avLst/>
              <a:gdLst>
                <a:gd name="T0" fmla="*/ 21 w 30"/>
                <a:gd name="T1" fmla="*/ 26 h 30"/>
                <a:gd name="T2" fmla="*/ 25 w 30"/>
                <a:gd name="T3" fmla="*/ 6 h 30"/>
                <a:gd name="T4" fmla="*/ 6 w 30"/>
                <a:gd name="T5" fmla="*/ 5 h 30"/>
                <a:gd name="T6" fmla="*/ 2 w 30"/>
                <a:gd name="T7" fmla="*/ 19 h 30"/>
                <a:gd name="T8" fmla="*/ 21 w 30"/>
                <a:gd name="T9" fmla="*/ 26 h 30"/>
              </a:gdLst>
              <a:ahLst/>
              <a:cxnLst>
                <a:cxn ang="0">
                  <a:pos x="T0" y="T1"/>
                </a:cxn>
                <a:cxn ang="0">
                  <a:pos x="T2" y="T3"/>
                </a:cxn>
                <a:cxn ang="0">
                  <a:pos x="T4" y="T5"/>
                </a:cxn>
                <a:cxn ang="0">
                  <a:pos x="T6" y="T7"/>
                </a:cxn>
                <a:cxn ang="0">
                  <a:pos x="T8" y="T9"/>
                </a:cxn>
              </a:cxnLst>
              <a:rect l="0" t="0" r="r" b="b"/>
              <a:pathLst>
                <a:path w="30" h="30">
                  <a:moveTo>
                    <a:pt x="21" y="26"/>
                  </a:moveTo>
                  <a:cubicBezTo>
                    <a:pt x="27" y="22"/>
                    <a:pt x="30" y="12"/>
                    <a:pt x="25" y="6"/>
                  </a:cubicBezTo>
                  <a:cubicBezTo>
                    <a:pt x="20" y="1"/>
                    <a:pt x="11" y="0"/>
                    <a:pt x="6" y="5"/>
                  </a:cubicBezTo>
                  <a:cubicBezTo>
                    <a:pt x="1" y="7"/>
                    <a:pt x="0" y="14"/>
                    <a:pt x="2" y="19"/>
                  </a:cubicBezTo>
                  <a:cubicBezTo>
                    <a:pt x="4" y="26"/>
                    <a:pt x="14" y="30"/>
                    <a:pt x="2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3794125" y="6413501"/>
              <a:ext cx="69850" cy="66675"/>
            </a:xfrm>
            <a:custGeom>
              <a:avLst/>
              <a:gdLst>
                <a:gd name="T0" fmla="*/ 14 w 55"/>
                <a:gd name="T1" fmla="*/ 3 h 52"/>
                <a:gd name="T2" fmla="*/ 12 w 55"/>
                <a:gd name="T3" fmla="*/ 7 h 52"/>
                <a:gd name="T4" fmla="*/ 3 w 55"/>
                <a:gd name="T5" fmla="*/ 32 h 52"/>
                <a:gd name="T6" fmla="*/ 40 w 55"/>
                <a:gd name="T7" fmla="*/ 47 h 52"/>
                <a:gd name="T8" fmla="*/ 51 w 55"/>
                <a:gd name="T9" fmla="*/ 18 h 52"/>
                <a:gd name="T10" fmla="*/ 14 w 55"/>
                <a:gd name="T11" fmla="*/ 3 h 52"/>
              </a:gdLst>
              <a:ahLst/>
              <a:cxnLst>
                <a:cxn ang="0">
                  <a:pos x="T0" y="T1"/>
                </a:cxn>
                <a:cxn ang="0">
                  <a:pos x="T2" y="T3"/>
                </a:cxn>
                <a:cxn ang="0">
                  <a:pos x="T4" y="T5"/>
                </a:cxn>
                <a:cxn ang="0">
                  <a:pos x="T6" y="T7"/>
                </a:cxn>
                <a:cxn ang="0">
                  <a:pos x="T8" y="T9"/>
                </a:cxn>
                <a:cxn ang="0">
                  <a:pos x="T10" y="T11"/>
                </a:cxn>
              </a:cxnLst>
              <a:rect l="0" t="0" r="r" b="b"/>
              <a:pathLst>
                <a:path w="55" h="52">
                  <a:moveTo>
                    <a:pt x="14" y="3"/>
                  </a:moveTo>
                  <a:cubicBezTo>
                    <a:pt x="12" y="3"/>
                    <a:pt x="12" y="5"/>
                    <a:pt x="12" y="7"/>
                  </a:cubicBezTo>
                  <a:cubicBezTo>
                    <a:pt x="4" y="12"/>
                    <a:pt x="0" y="23"/>
                    <a:pt x="3" y="32"/>
                  </a:cubicBezTo>
                  <a:cubicBezTo>
                    <a:pt x="8" y="45"/>
                    <a:pt x="27" y="52"/>
                    <a:pt x="40" y="47"/>
                  </a:cubicBezTo>
                  <a:cubicBezTo>
                    <a:pt x="52" y="43"/>
                    <a:pt x="55" y="29"/>
                    <a:pt x="51" y="18"/>
                  </a:cubicBezTo>
                  <a:cubicBezTo>
                    <a:pt x="45" y="4"/>
                    <a:pt x="28" y="0"/>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userDrawn="1"/>
          </p:nvSpPr>
          <p:spPr bwMode="auto">
            <a:xfrm>
              <a:off x="3719513" y="5829301"/>
              <a:ext cx="44450" cy="41275"/>
            </a:xfrm>
            <a:custGeom>
              <a:avLst/>
              <a:gdLst>
                <a:gd name="T0" fmla="*/ 0 w 35"/>
                <a:gd name="T1" fmla="*/ 20 h 33"/>
                <a:gd name="T2" fmla="*/ 20 w 35"/>
                <a:gd name="T3" fmla="*/ 31 h 33"/>
                <a:gd name="T4" fmla="*/ 29 w 35"/>
                <a:gd name="T5" fmla="*/ 8 h 33"/>
                <a:gd name="T6" fmla="*/ 2 w 35"/>
                <a:gd name="T7" fmla="*/ 9 h 33"/>
                <a:gd name="T8" fmla="*/ 2 w 35"/>
                <a:gd name="T9" fmla="*/ 13 h 33"/>
                <a:gd name="T10" fmla="*/ 0 w 35"/>
                <a:gd name="T11" fmla="*/ 20 h 33"/>
              </a:gdLst>
              <a:ahLst/>
              <a:cxnLst>
                <a:cxn ang="0">
                  <a:pos x="T0" y="T1"/>
                </a:cxn>
                <a:cxn ang="0">
                  <a:pos x="T2" y="T3"/>
                </a:cxn>
                <a:cxn ang="0">
                  <a:pos x="T4" y="T5"/>
                </a:cxn>
                <a:cxn ang="0">
                  <a:pos x="T6" y="T7"/>
                </a:cxn>
                <a:cxn ang="0">
                  <a:pos x="T8" y="T9"/>
                </a:cxn>
                <a:cxn ang="0">
                  <a:pos x="T10" y="T11"/>
                </a:cxn>
              </a:cxnLst>
              <a:rect l="0" t="0" r="r" b="b"/>
              <a:pathLst>
                <a:path w="35" h="33">
                  <a:moveTo>
                    <a:pt x="0" y="20"/>
                  </a:moveTo>
                  <a:cubicBezTo>
                    <a:pt x="2" y="29"/>
                    <a:pt x="12" y="33"/>
                    <a:pt x="20" y="31"/>
                  </a:cubicBezTo>
                  <a:cubicBezTo>
                    <a:pt x="29" y="28"/>
                    <a:pt x="35" y="16"/>
                    <a:pt x="29" y="8"/>
                  </a:cubicBezTo>
                  <a:cubicBezTo>
                    <a:pt x="22" y="0"/>
                    <a:pt x="9" y="3"/>
                    <a:pt x="2" y="9"/>
                  </a:cubicBezTo>
                  <a:cubicBezTo>
                    <a:pt x="1" y="10"/>
                    <a:pt x="1" y="12"/>
                    <a:pt x="2" y="13"/>
                  </a:cubicBezTo>
                  <a:cubicBezTo>
                    <a:pt x="0" y="15"/>
                    <a:pt x="0" y="17"/>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userDrawn="1"/>
          </p:nvSpPr>
          <p:spPr bwMode="auto">
            <a:xfrm>
              <a:off x="3476625" y="6545263"/>
              <a:ext cx="112713" cy="152400"/>
            </a:xfrm>
            <a:custGeom>
              <a:avLst/>
              <a:gdLst>
                <a:gd name="T0" fmla="*/ 44 w 88"/>
                <a:gd name="T1" fmla="*/ 3 h 120"/>
                <a:gd name="T2" fmla="*/ 40 w 88"/>
                <a:gd name="T3" fmla="*/ 32 h 120"/>
                <a:gd name="T4" fmla="*/ 9 w 88"/>
                <a:gd name="T5" fmla="*/ 70 h 120"/>
                <a:gd name="T6" fmla="*/ 29 w 88"/>
                <a:gd name="T7" fmla="*/ 105 h 120"/>
                <a:gd name="T8" fmla="*/ 50 w 88"/>
                <a:gd name="T9" fmla="*/ 7 h 120"/>
                <a:gd name="T10" fmla="*/ 44 w 88"/>
                <a:gd name="T11" fmla="*/ 3 h 120"/>
              </a:gdLst>
              <a:ahLst/>
              <a:cxnLst>
                <a:cxn ang="0">
                  <a:pos x="T0" y="T1"/>
                </a:cxn>
                <a:cxn ang="0">
                  <a:pos x="T2" y="T3"/>
                </a:cxn>
                <a:cxn ang="0">
                  <a:pos x="T4" y="T5"/>
                </a:cxn>
                <a:cxn ang="0">
                  <a:pos x="T6" y="T7"/>
                </a:cxn>
                <a:cxn ang="0">
                  <a:pos x="T8" y="T9"/>
                </a:cxn>
                <a:cxn ang="0">
                  <a:pos x="T10" y="T11"/>
                </a:cxn>
              </a:cxnLst>
              <a:rect l="0" t="0" r="r" b="b"/>
              <a:pathLst>
                <a:path w="88" h="120">
                  <a:moveTo>
                    <a:pt x="44" y="3"/>
                  </a:moveTo>
                  <a:cubicBezTo>
                    <a:pt x="37" y="11"/>
                    <a:pt x="43" y="22"/>
                    <a:pt x="40" y="32"/>
                  </a:cubicBezTo>
                  <a:cubicBezTo>
                    <a:pt x="34" y="50"/>
                    <a:pt x="18" y="56"/>
                    <a:pt x="9" y="70"/>
                  </a:cubicBezTo>
                  <a:cubicBezTo>
                    <a:pt x="0" y="86"/>
                    <a:pt x="13" y="101"/>
                    <a:pt x="29" y="105"/>
                  </a:cubicBezTo>
                  <a:cubicBezTo>
                    <a:pt x="88" y="120"/>
                    <a:pt x="66" y="36"/>
                    <a:pt x="50" y="7"/>
                  </a:cubicBezTo>
                  <a:cubicBezTo>
                    <a:pt x="51" y="4"/>
                    <a:pt x="47" y="0"/>
                    <a:pt x="4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p:cNvSpPr>
            <p:nvPr userDrawn="1"/>
          </p:nvSpPr>
          <p:spPr bwMode="auto">
            <a:xfrm>
              <a:off x="3352800" y="5654676"/>
              <a:ext cx="141288" cy="114300"/>
            </a:xfrm>
            <a:custGeom>
              <a:avLst/>
              <a:gdLst>
                <a:gd name="T0" fmla="*/ 25 w 111"/>
                <a:gd name="T1" fmla="*/ 76 h 90"/>
                <a:gd name="T2" fmla="*/ 28 w 111"/>
                <a:gd name="T3" fmla="*/ 80 h 90"/>
                <a:gd name="T4" fmla="*/ 101 w 111"/>
                <a:gd name="T5" fmla="*/ 65 h 90"/>
                <a:gd name="T6" fmla="*/ 80 w 111"/>
                <a:gd name="T7" fmla="*/ 11 h 90"/>
                <a:gd name="T8" fmla="*/ 12 w 111"/>
                <a:gd name="T9" fmla="*/ 26 h 90"/>
                <a:gd name="T10" fmla="*/ 25 w 111"/>
                <a:gd name="T11" fmla="*/ 76 h 90"/>
              </a:gdLst>
              <a:ahLst/>
              <a:cxnLst>
                <a:cxn ang="0">
                  <a:pos x="T0" y="T1"/>
                </a:cxn>
                <a:cxn ang="0">
                  <a:pos x="T2" y="T3"/>
                </a:cxn>
                <a:cxn ang="0">
                  <a:pos x="T4" y="T5"/>
                </a:cxn>
                <a:cxn ang="0">
                  <a:pos x="T6" y="T7"/>
                </a:cxn>
                <a:cxn ang="0">
                  <a:pos x="T8" y="T9"/>
                </a:cxn>
                <a:cxn ang="0">
                  <a:pos x="T10" y="T11"/>
                </a:cxn>
              </a:cxnLst>
              <a:rect l="0" t="0" r="r" b="b"/>
              <a:pathLst>
                <a:path w="111" h="90">
                  <a:moveTo>
                    <a:pt x="25" y="76"/>
                  </a:moveTo>
                  <a:cubicBezTo>
                    <a:pt x="25" y="77"/>
                    <a:pt x="26" y="79"/>
                    <a:pt x="28" y="80"/>
                  </a:cubicBezTo>
                  <a:cubicBezTo>
                    <a:pt x="50" y="89"/>
                    <a:pt x="89" y="90"/>
                    <a:pt x="101" y="65"/>
                  </a:cubicBezTo>
                  <a:cubicBezTo>
                    <a:pt x="111" y="44"/>
                    <a:pt x="100" y="20"/>
                    <a:pt x="80" y="11"/>
                  </a:cubicBezTo>
                  <a:cubicBezTo>
                    <a:pt x="58" y="0"/>
                    <a:pt x="26" y="5"/>
                    <a:pt x="12" y="26"/>
                  </a:cubicBezTo>
                  <a:cubicBezTo>
                    <a:pt x="0" y="44"/>
                    <a:pt x="5" y="69"/>
                    <a:pt x="2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userDrawn="1"/>
          </p:nvSpPr>
          <p:spPr bwMode="auto">
            <a:xfrm>
              <a:off x="3260725" y="5667376"/>
              <a:ext cx="46038" cy="38100"/>
            </a:xfrm>
            <a:custGeom>
              <a:avLst/>
              <a:gdLst>
                <a:gd name="T0" fmla="*/ 29 w 37"/>
                <a:gd name="T1" fmla="*/ 25 h 30"/>
                <a:gd name="T2" fmla="*/ 26 w 37"/>
                <a:gd name="T3" fmla="*/ 3 h 30"/>
                <a:gd name="T4" fmla="*/ 6 w 37"/>
                <a:gd name="T5" fmla="*/ 9 h 30"/>
                <a:gd name="T6" fmla="*/ 4 w 37"/>
                <a:gd name="T7" fmla="*/ 23 h 30"/>
                <a:gd name="T8" fmla="*/ 29 w 37"/>
                <a:gd name="T9" fmla="*/ 25 h 30"/>
              </a:gdLst>
              <a:ahLst/>
              <a:cxnLst>
                <a:cxn ang="0">
                  <a:pos x="T0" y="T1"/>
                </a:cxn>
                <a:cxn ang="0">
                  <a:pos x="T2" y="T3"/>
                </a:cxn>
                <a:cxn ang="0">
                  <a:pos x="T4" y="T5"/>
                </a:cxn>
                <a:cxn ang="0">
                  <a:pos x="T6" y="T7"/>
                </a:cxn>
                <a:cxn ang="0">
                  <a:pos x="T8" y="T9"/>
                </a:cxn>
              </a:cxnLst>
              <a:rect l="0" t="0" r="r" b="b"/>
              <a:pathLst>
                <a:path w="37" h="30">
                  <a:moveTo>
                    <a:pt x="29" y="25"/>
                  </a:moveTo>
                  <a:cubicBezTo>
                    <a:pt x="37" y="19"/>
                    <a:pt x="34" y="8"/>
                    <a:pt x="26" y="3"/>
                  </a:cubicBezTo>
                  <a:cubicBezTo>
                    <a:pt x="19" y="0"/>
                    <a:pt x="10" y="3"/>
                    <a:pt x="6" y="9"/>
                  </a:cubicBezTo>
                  <a:cubicBezTo>
                    <a:pt x="1" y="11"/>
                    <a:pt x="0" y="19"/>
                    <a:pt x="4" y="23"/>
                  </a:cubicBezTo>
                  <a:cubicBezTo>
                    <a:pt x="10" y="30"/>
                    <a:pt x="22" y="30"/>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userDrawn="1"/>
          </p:nvSpPr>
          <p:spPr bwMode="auto">
            <a:xfrm>
              <a:off x="3213100" y="5726113"/>
              <a:ext cx="66675" cy="50800"/>
            </a:xfrm>
            <a:custGeom>
              <a:avLst/>
              <a:gdLst>
                <a:gd name="T0" fmla="*/ 8 w 52"/>
                <a:gd name="T1" fmla="*/ 21 h 40"/>
                <a:gd name="T2" fmla="*/ 9 w 52"/>
                <a:gd name="T3" fmla="*/ 30 h 40"/>
                <a:gd name="T4" fmla="*/ 24 w 52"/>
                <a:gd name="T5" fmla="*/ 37 h 40"/>
                <a:gd name="T6" fmla="*/ 51 w 52"/>
                <a:gd name="T7" fmla="*/ 23 h 40"/>
                <a:gd name="T8" fmla="*/ 30 w 52"/>
                <a:gd name="T9" fmla="*/ 1 h 40"/>
                <a:gd name="T10" fmla="*/ 7 w 52"/>
                <a:gd name="T11" fmla="*/ 20 h 40"/>
                <a:gd name="T12" fmla="*/ 8 w 52"/>
                <a:gd name="T13" fmla="*/ 21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8" y="21"/>
                  </a:moveTo>
                  <a:cubicBezTo>
                    <a:pt x="7" y="24"/>
                    <a:pt x="7" y="27"/>
                    <a:pt x="9" y="30"/>
                  </a:cubicBezTo>
                  <a:cubicBezTo>
                    <a:pt x="12" y="35"/>
                    <a:pt x="18" y="36"/>
                    <a:pt x="24" y="37"/>
                  </a:cubicBezTo>
                  <a:cubicBezTo>
                    <a:pt x="35" y="40"/>
                    <a:pt x="50" y="38"/>
                    <a:pt x="51" y="23"/>
                  </a:cubicBezTo>
                  <a:cubicBezTo>
                    <a:pt x="52" y="11"/>
                    <a:pt x="42" y="2"/>
                    <a:pt x="30" y="1"/>
                  </a:cubicBezTo>
                  <a:cubicBezTo>
                    <a:pt x="19" y="0"/>
                    <a:pt x="0" y="6"/>
                    <a:pt x="7" y="20"/>
                  </a:cubicBezTo>
                  <a:cubicBezTo>
                    <a:pt x="7" y="20"/>
                    <a:pt x="8" y="20"/>
                    <a:pt x="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p:cNvSpPr>
              <a:spLocks/>
            </p:cNvSpPr>
            <p:nvPr userDrawn="1"/>
          </p:nvSpPr>
          <p:spPr bwMode="auto">
            <a:xfrm>
              <a:off x="3143250" y="6464301"/>
              <a:ext cx="111125" cy="123825"/>
            </a:xfrm>
            <a:custGeom>
              <a:avLst/>
              <a:gdLst>
                <a:gd name="T0" fmla="*/ 78 w 88"/>
                <a:gd name="T1" fmla="*/ 5 h 97"/>
                <a:gd name="T2" fmla="*/ 72 w 88"/>
                <a:gd name="T3" fmla="*/ 2 h 97"/>
                <a:gd name="T4" fmla="*/ 72 w 88"/>
                <a:gd name="T5" fmla="*/ 2 h 97"/>
                <a:gd name="T6" fmla="*/ 71 w 88"/>
                <a:gd name="T7" fmla="*/ 2 h 97"/>
                <a:gd name="T8" fmla="*/ 58 w 88"/>
                <a:gd name="T9" fmla="*/ 4 h 97"/>
                <a:gd name="T10" fmla="*/ 56 w 88"/>
                <a:gd name="T11" fmla="*/ 14 h 97"/>
                <a:gd name="T12" fmla="*/ 31 w 88"/>
                <a:gd name="T13" fmla="*/ 35 h 97"/>
                <a:gd name="T14" fmla="*/ 17 w 88"/>
                <a:gd name="T15" fmla="*/ 82 h 97"/>
                <a:gd name="T16" fmla="*/ 73 w 88"/>
                <a:gd name="T17" fmla="*/ 67 h 97"/>
                <a:gd name="T18" fmla="*/ 79 w 88"/>
                <a:gd name="T19" fmla="*/ 10 h 97"/>
                <a:gd name="T20" fmla="*/ 78 w 88"/>
                <a:gd name="T21"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97">
                  <a:moveTo>
                    <a:pt x="78" y="5"/>
                  </a:moveTo>
                  <a:cubicBezTo>
                    <a:pt x="77" y="4"/>
                    <a:pt x="75" y="3"/>
                    <a:pt x="72" y="2"/>
                  </a:cubicBezTo>
                  <a:cubicBezTo>
                    <a:pt x="72" y="2"/>
                    <a:pt x="72" y="2"/>
                    <a:pt x="72" y="2"/>
                  </a:cubicBezTo>
                  <a:cubicBezTo>
                    <a:pt x="72" y="2"/>
                    <a:pt x="71" y="2"/>
                    <a:pt x="71" y="2"/>
                  </a:cubicBezTo>
                  <a:cubicBezTo>
                    <a:pt x="67" y="0"/>
                    <a:pt x="62" y="0"/>
                    <a:pt x="58" y="4"/>
                  </a:cubicBezTo>
                  <a:cubicBezTo>
                    <a:pt x="55" y="8"/>
                    <a:pt x="57" y="11"/>
                    <a:pt x="56" y="14"/>
                  </a:cubicBezTo>
                  <a:cubicBezTo>
                    <a:pt x="50" y="29"/>
                    <a:pt x="43" y="29"/>
                    <a:pt x="31" y="35"/>
                  </a:cubicBezTo>
                  <a:cubicBezTo>
                    <a:pt x="15" y="44"/>
                    <a:pt x="0" y="66"/>
                    <a:pt x="17" y="82"/>
                  </a:cubicBezTo>
                  <a:cubicBezTo>
                    <a:pt x="35" y="97"/>
                    <a:pt x="61" y="84"/>
                    <a:pt x="73" y="67"/>
                  </a:cubicBezTo>
                  <a:cubicBezTo>
                    <a:pt x="82" y="54"/>
                    <a:pt x="88" y="27"/>
                    <a:pt x="79" y="10"/>
                  </a:cubicBezTo>
                  <a:cubicBezTo>
                    <a:pt x="80" y="9"/>
                    <a:pt x="81" y="6"/>
                    <a:pt x="7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p:cNvSpPr>
              <a:spLocks/>
            </p:cNvSpPr>
            <p:nvPr userDrawn="1"/>
          </p:nvSpPr>
          <p:spPr bwMode="auto">
            <a:xfrm>
              <a:off x="2963863" y="6264276"/>
              <a:ext cx="76200" cy="74613"/>
            </a:xfrm>
            <a:custGeom>
              <a:avLst/>
              <a:gdLst>
                <a:gd name="T0" fmla="*/ 50 w 60"/>
                <a:gd name="T1" fmla="*/ 37 h 59"/>
                <a:gd name="T2" fmla="*/ 11 w 60"/>
                <a:gd name="T3" fmla="*/ 24 h 59"/>
                <a:gd name="T4" fmla="*/ 50 w 60"/>
                <a:gd name="T5" fmla="*/ 37 h 59"/>
              </a:gdLst>
              <a:ahLst/>
              <a:cxnLst>
                <a:cxn ang="0">
                  <a:pos x="T0" y="T1"/>
                </a:cxn>
                <a:cxn ang="0">
                  <a:pos x="T2" y="T3"/>
                </a:cxn>
                <a:cxn ang="0">
                  <a:pos x="T4" y="T5"/>
                </a:cxn>
              </a:cxnLst>
              <a:rect l="0" t="0" r="r" b="b"/>
              <a:pathLst>
                <a:path w="60" h="59">
                  <a:moveTo>
                    <a:pt x="50" y="37"/>
                  </a:moveTo>
                  <a:cubicBezTo>
                    <a:pt x="60" y="12"/>
                    <a:pt x="12" y="0"/>
                    <a:pt x="11" y="24"/>
                  </a:cubicBezTo>
                  <a:cubicBezTo>
                    <a:pt x="0" y="40"/>
                    <a:pt x="42" y="59"/>
                    <a:pt x="5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p:cNvSpPr>
              <a:spLocks/>
            </p:cNvSpPr>
            <p:nvPr userDrawn="1"/>
          </p:nvSpPr>
          <p:spPr bwMode="auto">
            <a:xfrm>
              <a:off x="2922588" y="5780088"/>
              <a:ext cx="1057275" cy="884238"/>
            </a:xfrm>
            <a:custGeom>
              <a:avLst/>
              <a:gdLst>
                <a:gd name="T0" fmla="*/ 728 w 831"/>
                <a:gd name="T1" fmla="*/ 256 h 695"/>
                <a:gd name="T2" fmla="*/ 695 w 831"/>
                <a:gd name="T3" fmla="*/ 245 h 695"/>
                <a:gd name="T4" fmla="*/ 690 w 831"/>
                <a:gd name="T5" fmla="*/ 212 h 695"/>
                <a:gd name="T6" fmla="*/ 698 w 831"/>
                <a:gd name="T7" fmla="*/ 187 h 695"/>
                <a:gd name="T8" fmla="*/ 769 w 831"/>
                <a:gd name="T9" fmla="*/ 117 h 695"/>
                <a:gd name="T10" fmla="*/ 666 w 831"/>
                <a:gd name="T11" fmla="*/ 91 h 695"/>
                <a:gd name="T12" fmla="*/ 654 w 831"/>
                <a:gd name="T13" fmla="*/ 113 h 695"/>
                <a:gd name="T14" fmla="*/ 619 w 831"/>
                <a:gd name="T15" fmla="*/ 98 h 695"/>
                <a:gd name="T16" fmla="*/ 597 w 831"/>
                <a:gd name="T17" fmla="*/ 60 h 695"/>
                <a:gd name="T18" fmla="*/ 555 w 831"/>
                <a:gd name="T19" fmla="*/ 26 h 695"/>
                <a:gd name="T20" fmla="*/ 485 w 831"/>
                <a:gd name="T21" fmla="*/ 6 h 695"/>
                <a:gd name="T22" fmla="*/ 417 w 831"/>
                <a:gd name="T23" fmla="*/ 20 h 695"/>
                <a:gd name="T24" fmla="*/ 329 w 831"/>
                <a:gd name="T25" fmla="*/ 31 h 695"/>
                <a:gd name="T26" fmla="*/ 255 w 831"/>
                <a:gd name="T27" fmla="*/ 15 h 695"/>
                <a:gd name="T28" fmla="*/ 220 w 831"/>
                <a:gd name="T29" fmla="*/ 40 h 695"/>
                <a:gd name="T30" fmla="*/ 249 w 831"/>
                <a:gd name="T31" fmla="*/ 89 h 695"/>
                <a:gd name="T32" fmla="*/ 163 w 831"/>
                <a:gd name="T33" fmla="*/ 42 h 695"/>
                <a:gd name="T34" fmla="*/ 147 w 831"/>
                <a:gd name="T35" fmla="*/ 118 h 695"/>
                <a:gd name="T36" fmla="*/ 166 w 831"/>
                <a:gd name="T37" fmla="*/ 164 h 695"/>
                <a:gd name="T38" fmla="*/ 118 w 831"/>
                <a:gd name="T39" fmla="*/ 190 h 695"/>
                <a:gd name="T40" fmla="*/ 129 w 831"/>
                <a:gd name="T41" fmla="*/ 211 h 695"/>
                <a:gd name="T42" fmla="*/ 115 w 831"/>
                <a:gd name="T43" fmla="*/ 244 h 695"/>
                <a:gd name="T44" fmla="*/ 2 w 831"/>
                <a:gd name="T45" fmla="*/ 258 h 695"/>
                <a:gd name="T46" fmla="*/ 129 w 831"/>
                <a:gd name="T47" fmla="*/ 299 h 695"/>
                <a:gd name="T48" fmla="*/ 101 w 831"/>
                <a:gd name="T49" fmla="*/ 374 h 695"/>
                <a:gd name="T50" fmla="*/ 157 w 831"/>
                <a:gd name="T51" fmla="*/ 428 h 695"/>
                <a:gd name="T52" fmla="*/ 80 w 831"/>
                <a:gd name="T53" fmla="*/ 508 h 695"/>
                <a:gd name="T54" fmla="*/ 118 w 831"/>
                <a:gd name="T55" fmla="*/ 542 h 695"/>
                <a:gd name="T56" fmla="*/ 207 w 831"/>
                <a:gd name="T57" fmla="*/ 486 h 695"/>
                <a:gd name="T58" fmla="*/ 255 w 831"/>
                <a:gd name="T59" fmla="*/ 524 h 695"/>
                <a:gd name="T60" fmla="*/ 276 w 831"/>
                <a:gd name="T61" fmla="*/ 559 h 695"/>
                <a:gd name="T62" fmla="*/ 333 w 831"/>
                <a:gd name="T63" fmla="*/ 618 h 695"/>
                <a:gd name="T64" fmla="*/ 421 w 831"/>
                <a:gd name="T65" fmla="*/ 579 h 695"/>
                <a:gd name="T66" fmla="*/ 474 w 831"/>
                <a:gd name="T67" fmla="*/ 582 h 695"/>
                <a:gd name="T68" fmla="*/ 521 w 831"/>
                <a:gd name="T69" fmla="*/ 625 h 695"/>
                <a:gd name="T70" fmla="*/ 638 w 831"/>
                <a:gd name="T71" fmla="*/ 640 h 695"/>
                <a:gd name="T72" fmla="*/ 546 w 831"/>
                <a:gd name="T73" fmla="*/ 586 h 695"/>
                <a:gd name="T74" fmla="*/ 527 w 831"/>
                <a:gd name="T75" fmla="*/ 552 h 695"/>
                <a:gd name="T76" fmla="*/ 570 w 831"/>
                <a:gd name="T77" fmla="*/ 565 h 695"/>
                <a:gd name="T78" fmla="*/ 609 w 831"/>
                <a:gd name="T79" fmla="*/ 558 h 695"/>
                <a:gd name="T80" fmla="*/ 603 w 831"/>
                <a:gd name="T81" fmla="*/ 529 h 695"/>
                <a:gd name="T82" fmla="*/ 635 w 831"/>
                <a:gd name="T83" fmla="*/ 520 h 695"/>
                <a:gd name="T84" fmla="*/ 684 w 831"/>
                <a:gd name="T85" fmla="*/ 477 h 695"/>
                <a:gd name="T86" fmla="*/ 684 w 831"/>
                <a:gd name="T87" fmla="*/ 432 h 695"/>
                <a:gd name="T88" fmla="*/ 713 w 831"/>
                <a:gd name="T89" fmla="*/ 389 h 695"/>
                <a:gd name="T90" fmla="*/ 711 w 831"/>
                <a:gd name="T91" fmla="*/ 315 h 695"/>
                <a:gd name="T92" fmla="*/ 731 w 831"/>
                <a:gd name="T93" fmla="*/ 297 h 695"/>
                <a:gd name="T94" fmla="*/ 764 w 831"/>
                <a:gd name="T95" fmla="*/ 305 h 695"/>
                <a:gd name="T96" fmla="*/ 831 w 831"/>
                <a:gd name="T97"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1" h="695">
                  <a:moveTo>
                    <a:pt x="799" y="240"/>
                  </a:moveTo>
                  <a:cubicBezTo>
                    <a:pt x="774" y="237"/>
                    <a:pt x="751" y="250"/>
                    <a:pt x="728" y="256"/>
                  </a:cubicBezTo>
                  <a:cubicBezTo>
                    <a:pt x="724" y="257"/>
                    <a:pt x="721" y="257"/>
                    <a:pt x="717" y="258"/>
                  </a:cubicBezTo>
                  <a:cubicBezTo>
                    <a:pt x="704" y="259"/>
                    <a:pt x="699" y="258"/>
                    <a:pt x="695" y="245"/>
                  </a:cubicBezTo>
                  <a:cubicBezTo>
                    <a:pt x="690" y="232"/>
                    <a:pt x="693" y="236"/>
                    <a:pt x="694" y="225"/>
                  </a:cubicBezTo>
                  <a:cubicBezTo>
                    <a:pt x="694" y="219"/>
                    <a:pt x="693" y="217"/>
                    <a:pt x="690" y="212"/>
                  </a:cubicBezTo>
                  <a:cubicBezTo>
                    <a:pt x="687" y="209"/>
                    <a:pt x="677" y="206"/>
                    <a:pt x="680" y="198"/>
                  </a:cubicBezTo>
                  <a:cubicBezTo>
                    <a:pt x="682" y="193"/>
                    <a:pt x="694" y="189"/>
                    <a:pt x="698" y="187"/>
                  </a:cubicBezTo>
                  <a:cubicBezTo>
                    <a:pt x="711" y="180"/>
                    <a:pt x="723" y="174"/>
                    <a:pt x="735" y="165"/>
                  </a:cubicBezTo>
                  <a:cubicBezTo>
                    <a:pt x="751" y="153"/>
                    <a:pt x="764" y="137"/>
                    <a:pt x="769" y="117"/>
                  </a:cubicBezTo>
                  <a:cubicBezTo>
                    <a:pt x="777" y="80"/>
                    <a:pt x="749" y="47"/>
                    <a:pt x="710" y="55"/>
                  </a:cubicBezTo>
                  <a:cubicBezTo>
                    <a:pt x="691" y="59"/>
                    <a:pt x="675" y="74"/>
                    <a:pt x="666" y="91"/>
                  </a:cubicBezTo>
                  <a:cubicBezTo>
                    <a:pt x="663" y="96"/>
                    <a:pt x="661" y="101"/>
                    <a:pt x="658" y="106"/>
                  </a:cubicBezTo>
                  <a:cubicBezTo>
                    <a:pt x="657" y="108"/>
                    <a:pt x="656" y="111"/>
                    <a:pt x="654" y="113"/>
                  </a:cubicBezTo>
                  <a:cubicBezTo>
                    <a:pt x="645" y="123"/>
                    <a:pt x="641" y="126"/>
                    <a:pt x="630" y="120"/>
                  </a:cubicBezTo>
                  <a:cubicBezTo>
                    <a:pt x="618" y="114"/>
                    <a:pt x="619" y="110"/>
                    <a:pt x="619" y="98"/>
                  </a:cubicBezTo>
                  <a:cubicBezTo>
                    <a:pt x="619" y="94"/>
                    <a:pt x="619" y="90"/>
                    <a:pt x="618" y="85"/>
                  </a:cubicBezTo>
                  <a:cubicBezTo>
                    <a:pt x="616" y="73"/>
                    <a:pt x="610" y="61"/>
                    <a:pt x="597" y="60"/>
                  </a:cubicBezTo>
                  <a:cubicBezTo>
                    <a:pt x="597" y="58"/>
                    <a:pt x="595" y="55"/>
                    <a:pt x="592" y="56"/>
                  </a:cubicBezTo>
                  <a:cubicBezTo>
                    <a:pt x="573" y="60"/>
                    <a:pt x="566" y="37"/>
                    <a:pt x="555" y="26"/>
                  </a:cubicBezTo>
                  <a:cubicBezTo>
                    <a:pt x="549" y="20"/>
                    <a:pt x="542" y="15"/>
                    <a:pt x="534" y="11"/>
                  </a:cubicBezTo>
                  <a:cubicBezTo>
                    <a:pt x="518" y="4"/>
                    <a:pt x="501" y="2"/>
                    <a:pt x="485" y="6"/>
                  </a:cubicBezTo>
                  <a:cubicBezTo>
                    <a:pt x="475" y="9"/>
                    <a:pt x="468" y="13"/>
                    <a:pt x="460" y="18"/>
                  </a:cubicBezTo>
                  <a:cubicBezTo>
                    <a:pt x="445" y="29"/>
                    <a:pt x="434" y="29"/>
                    <a:pt x="417" y="20"/>
                  </a:cubicBezTo>
                  <a:cubicBezTo>
                    <a:pt x="402" y="12"/>
                    <a:pt x="387" y="0"/>
                    <a:pt x="369" y="2"/>
                  </a:cubicBezTo>
                  <a:cubicBezTo>
                    <a:pt x="351" y="4"/>
                    <a:pt x="338" y="18"/>
                    <a:pt x="329" y="31"/>
                  </a:cubicBezTo>
                  <a:cubicBezTo>
                    <a:pt x="319" y="45"/>
                    <a:pt x="306" y="59"/>
                    <a:pt x="287" y="47"/>
                  </a:cubicBezTo>
                  <a:cubicBezTo>
                    <a:pt x="274" y="39"/>
                    <a:pt x="267" y="24"/>
                    <a:pt x="255" y="15"/>
                  </a:cubicBezTo>
                  <a:cubicBezTo>
                    <a:pt x="246" y="9"/>
                    <a:pt x="233" y="2"/>
                    <a:pt x="222" y="8"/>
                  </a:cubicBezTo>
                  <a:cubicBezTo>
                    <a:pt x="211" y="16"/>
                    <a:pt x="213" y="30"/>
                    <a:pt x="220" y="40"/>
                  </a:cubicBezTo>
                  <a:cubicBezTo>
                    <a:pt x="226" y="48"/>
                    <a:pt x="235" y="52"/>
                    <a:pt x="243" y="58"/>
                  </a:cubicBezTo>
                  <a:cubicBezTo>
                    <a:pt x="250" y="65"/>
                    <a:pt x="266" y="78"/>
                    <a:pt x="249" y="89"/>
                  </a:cubicBezTo>
                  <a:cubicBezTo>
                    <a:pt x="239" y="96"/>
                    <a:pt x="226" y="89"/>
                    <a:pt x="218" y="83"/>
                  </a:cubicBezTo>
                  <a:cubicBezTo>
                    <a:pt x="199" y="67"/>
                    <a:pt x="188" y="49"/>
                    <a:pt x="163" y="42"/>
                  </a:cubicBezTo>
                  <a:cubicBezTo>
                    <a:pt x="135" y="33"/>
                    <a:pt x="96" y="42"/>
                    <a:pt x="110" y="79"/>
                  </a:cubicBezTo>
                  <a:cubicBezTo>
                    <a:pt x="116" y="96"/>
                    <a:pt x="132" y="109"/>
                    <a:pt x="147" y="118"/>
                  </a:cubicBezTo>
                  <a:cubicBezTo>
                    <a:pt x="157" y="123"/>
                    <a:pt x="173" y="125"/>
                    <a:pt x="181" y="132"/>
                  </a:cubicBezTo>
                  <a:cubicBezTo>
                    <a:pt x="208" y="157"/>
                    <a:pt x="176" y="163"/>
                    <a:pt x="166" y="164"/>
                  </a:cubicBezTo>
                  <a:cubicBezTo>
                    <a:pt x="158" y="164"/>
                    <a:pt x="150" y="163"/>
                    <a:pt x="143" y="165"/>
                  </a:cubicBezTo>
                  <a:cubicBezTo>
                    <a:pt x="130" y="167"/>
                    <a:pt x="117" y="176"/>
                    <a:pt x="118" y="190"/>
                  </a:cubicBezTo>
                  <a:cubicBezTo>
                    <a:pt x="119" y="195"/>
                    <a:pt x="121" y="200"/>
                    <a:pt x="124" y="204"/>
                  </a:cubicBezTo>
                  <a:cubicBezTo>
                    <a:pt x="125" y="206"/>
                    <a:pt x="128" y="209"/>
                    <a:pt x="129" y="211"/>
                  </a:cubicBezTo>
                  <a:cubicBezTo>
                    <a:pt x="132" y="214"/>
                    <a:pt x="134" y="218"/>
                    <a:pt x="136" y="221"/>
                  </a:cubicBezTo>
                  <a:cubicBezTo>
                    <a:pt x="136" y="239"/>
                    <a:pt x="129" y="246"/>
                    <a:pt x="115" y="244"/>
                  </a:cubicBezTo>
                  <a:cubicBezTo>
                    <a:pt x="86" y="244"/>
                    <a:pt x="60" y="223"/>
                    <a:pt x="30" y="229"/>
                  </a:cubicBezTo>
                  <a:cubicBezTo>
                    <a:pt x="15" y="232"/>
                    <a:pt x="0" y="242"/>
                    <a:pt x="2" y="258"/>
                  </a:cubicBezTo>
                  <a:cubicBezTo>
                    <a:pt x="4" y="278"/>
                    <a:pt x="28" y="289"/>
                    <a:pt x="46" y="291"/>
                  </a:cubicBezTo>
                  <a:cubicBezTo>
                    <a:pt x="67" y="293"/>
                    <a:pt x="116" y="275"/>
                    <a:pt x="129" y="299"/>
                  </a:cubicBezTo>
                  <a:cubicBezTo>
                    <a:pt x="129" y="300"/>
                    <a:pt x="129" y="300"/>
                    <a:pt x="129" y="301"/>
                  </a:cubicBezTo>
                  <a:cubicBezTo>
                    <a:pt x="140" y="329"/>
                    <a:pt x="103" y="348"/>
                    <a:pt x="101" y="374"/>
                  </a:cubicBezTo>
                  <a:cubicBezTo>
                    <a:pt x="99" y="388"/>
                    <a:pt x="107" y="398"/>
                    <a:pt x="120" y="402"/>
                  </a:cubicBezTo>
                  <a:cubicBezTo>
                    <a:pt x="136" y="407"/>
                    <a:pt x="156" y="405"/>
                    <a:pt x="157" y="428"/>
                  </a:cubicBezTo>
                  <a:cubicBezTo>
                    <a:pt x="158" y="446"/>
                    <a:pt x="145" y="459"/>
                    <a:pt x="132" y="468"/>
                  </a:cubicBezTo>
                  <a:cubicBezTo>
                    <a:pt x="114" y="481"/>
                    <a:pt x="93" y="489"/>
                    <a:pt x="80" y="508"/>
                  </a:cubicBezTo>
                  <a:cubicBezTo>
                    <a:pt x="73" y="519"/>
                    <a:pt x="67" y="539"/>
                    <a:pt x="80" y="549"/>
                  </a:cubicBezTo>
                  <a:cubicBezTo>
                    <a:pt x="92" y="557"/>
                    <a:pt x="109" y="550"/>
                    <a:pt x="118" y="542"/>
                  </a:cubicBezTo>
                  <a:cubicBezTo>
                    <a:pt x="138" y="525"/>
                    <a:pt x="142" y="497"/>
                    <a:pt x="160" y="479"/>
                  </a:cubicBezTo>
                  <a:cubicBezTo>
                    <a:pt x="174" y="465"/>
                    <a:pt x="202" y="462"/>
                    <a:pt x="207" y="486"/>
                  </a:cubicBezTo>
                  <a:cubicBezTo>
                    <a:pt x="210" y="495"/>
                    <a:pt x="209" y="505"/>
                    <a:pt x="215" y="513"/>
                  </a:cubicBezTo>
                  <a:cubicBezTo>
                    <a:pt x="224" y="527"/>
                    <a:pt x="240" y="525"/>
                    <a:pt x="255" y="524"/>
                  </a:cubicBezTo>
                  <a:cubicBezTo>
                    <a:pt x="267" y="523"/>
                    <a:pt x="279" y="523"/>
                    <a:pt x="279" y="538"/>
                  </a:cubicBezTo>
                  <a:cubicBezTo>
                    <a:pt x="280" y="545"/>
                    <a:pt x="278" y="552"/>
                    <a:pt x="276" y="559"/>
                  </a:cubicBezTo>
                  <a:cubicBezTo>
                    <a:pt x="274" y="570"/>
                    <a:pt x="271" y="580"/>
                    <a:pt x="271" y="591"/>
                  </a:cubicBezTo>
                  <a:cubicBezTo>
                    <a:pt x="271" y="621"/>
                    <a:pt x="309" y="641"/>
                    <a:pt x="333" y="618"/>
                  </a:cubicBezTo>
                  <a:cubicBezTo>
                    <a:pt x="346" y="606"/>
                    <a:pt x="346" y="580"/>
                    <a:pt x="362" y="570"/>
                  </a:cubicBezTo>
                  <a:cubicBezTo>
                    <a:pt x="381" y="559"/>
                    <a:pt x="400" y="588"/>
                    <a:pt x="421" y="579"/>
                  </a:cubicBezTo>
                  <a:cubicBezTo>
                    <a:pt x="431" y="574"/>
                    <a:pt x="435" y="562"/>
                    <a:pt x="451" y="566"/>
                  </a:cubicBezTo>
                  <a:cubicBezTo>
                    <a:pt x="459" y="568"/>
                    <a:pt x="466" y="579"/>
                    <a:pt x="474" y="582"/>
                  </a:cubicBezTo>
                  <a:cubicBezTo>
                    <a:pt x="485" y="586"/>
                    <a:pt x="496" y="583"/>
                    <a:pt x="503" y="593"/>
                  </a:cubicBezTo>
                  <a:cubicBezTo>
                    <a:pt x="510" y="603"/>
                    <a:pt x="514" y="615"/>
                    <a:pt x="521" y="625"/>
                  </a:cubicBezTo>
                  <a:cubicBezTo>
                    <a:pt x="540" y="654"/>
                    <a:pt x="585" y="695"/>
                    <a:pt x="623" y="675"/>
                  </a:cubicBezTo>
                  <a:cubicBezTo>
                    <a:pt x="635" y="669"/>
                    <a:pt x="644" y="654"/>
                    <a:pt x="638" y="640"/>
                  </a:cubicBezTo>
                  <a:cubicBezTo>
                    <a:pt x="631" y="621"/>
                    <a:pt x="599" y="612"/>
                    <a:pt x="583" y="604"/>
                  </a:cubicBezTo>
                  <a:cubicBezTo>
                    <a:pt x="570" y="598"/>
                    <a:pt x="558" y="593"/>
                    <a:pt x="546" y="586"/>
                  </a:cubicBezTo>
                  <a:cubicBezTo>
                    <a:pt x="539" y="581"/>
                    <a:pt x="532" y="575"/>
                    <a:pt x="529" y="567"/>
                  </a:cubicBezTo>
                  <a:cubicBezTo>
                    <a:pt x="527" y="563"/>
                    <a:pt x="526" y="557"/>
                    <a:pt x="527" y="552"/>
                  </a:cubicBezTo>
                  <a:cubicBezTo>
                    <a:pt x="530" y="544"/>
                    <a:pt x="542" y="537"/>
                    <a:pt x="550" y="540"/>
                  </a:cubicBezTo>
                  <a:cubicBezTo>
                    <a:pt x="559" y="542"/>
                    <a:pt x="564" y="558"/>
                    <a:pt x="570" y="565"/>
                  </a:cubicBezTo>
                  <a:cubicBezTo>
                    <a:pt x="575" y="570"/>
                    <a:pt x="582" y="576"/>
                    <a:pt x="589" y="576"/>
                  </a:cubicBezTo>
                  <a:cubicBezTo>
                    <a:pt x="601" y="578"/>
                    <a:pt x="609" y="570"/>
                    <a:pt x="609" y="558"/>
                  </a:cubicBezTo>
                  <a:cubicBezTo>
                    <a:pt x="610" y="551"/>
                    <a:pt x="606" y="543"/>
                    <a:pt x="604" y="536"/>
                  </a:cubicBezTo>
                  <a:cubicBezTo>
                    <a:pt x="604" y="534"/>
                    <a:pt x="603" y="531"/>
                    <a:pt x="603" y="529"/>
                  </a:cubicBezTo>
                  <a:cubicBezTo>
                    <a:pt x="603" y="525"/>
                    <a:pt x="608" y="516"/>
                    <a:pt x="613" y="515"/>
                  </a:cubicBezTo>
                  <a:cubicBezTo>
                    <a:pt x="619" y="514"/>
                    <a:pt x="629" y="519"/>
                    <a:pt x="635" y="520"/>
                  </a:cubicBezTo>
                  <a:cubicBezTo>
                    <a:pt x="653" y="522"/>
                    <a:pt x="672" y="515"/>
                    <a:pt x="680" y="499"/>
                  </a:cubicBezTo>
                  <a:cubicBezTo>
                    <a:pt x="684" y="492"/>
                    <a:pt x="685" y="484"/>
                    <a:pt x="684" y="477"/>
                  </a:cubicBezTo>
                  <a:cubicBezTo>
                    <a:pt x="683" y="474"/>
                    <a:pt x="682" y="471"/>
                    <a:pt x="681" y="467"/>
                  </a:cubicBezTo>
                  <a:cubicBezTo>
                    <a:pt x="676" y="456"/>
                    <a:pt x="674" y="440"/>
                    <a:pt x="684" y="432"/>
                  </a:cubicBezTo>
                  <a:cubicBezTo>
                    <a:pt x="696" y="423"/>
                    <a:pt x="720" y="420"/>
                    <a:pt x="718" y="400"/>
                  </a:cubicBezTo>
                  <a:cubicBezTo>
                    <a:pt x="718" y="394"/>
                    <a:pt x="714" y="393"/>
                    <a:pt x="713" y="389"/>
                  </a:cubicBezTo>
                  <a:cubicBezTo>
                    <a:pt x="705" y="368"/>
                    <a:pt x="720" y="372"/>
                    <a:pt x="726" y="358"/>
                  </a:cubicBezTo>
                  <a:cubicBezTo>
                    <a:pt x="733" y="340"/>
                    <a:pt x="710" y="331"/>
                    <a:pt x="711" y="315"/>
                  </a:cubicBezTo>
                  <a:cubicBezTo>
                    <a:pt x="713" y="312"/>
                    <a:pt x="715" y="309"/>
                    <a:pt x="717" y="306"/>
                  </a:cubicBezTo>
                  <a:cubicBezTo>
                    <a:pt x="719" y="298"/>
                    <a:pt x="724" y="295"/>
                    <a:pt x="731" y="297"/>
                  </a:cubicBezTo>
                  <a:cubicBezTo>
                    <a:pt x="736" y="297"/>
                    <a:pt x="740" y="298"/>
                    <a:pt x="745" y="299"/>
                  </a:cubicBezTo>
                  <a:cubicBezTo>
                    <a:pt x="751" y="301"/>
                    <a:pt x="758" y="303"/>
                    <a:pt x="764" y="305"/>
                  </a:cubicBezTo>
                  <a:cubicBezTo>
                    <a:pt x="774" y="307"/>
                    <a:pt x="785" y="306"/>
                    <a:pt x="795" y="303"/>
                  </a:cubicBezTo>
                  <a:cubicBezTo>
                    <a:pt x="811" y="298"/>
                    <a:pt x="830" y="286"/>
                    <a:pt x="831" y="268"/>
                  </a:cubicBezTo>
                  <a:cubicBezTo>
                    <a:pt x="831" y="250"/>
                    <a:pt x="814" y="242"/>
                    <a:pt x="79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userDrawn="1"/>
        </p:nvGrpSpPr>
        <p:grpSpPr>
          <a:xfrm rot="19607610">
            <a:off x="1214692" y="1742003"/>
            <a:ext cx="3702172" cy="3274625"/>
            <a:chOff x="311150" y="3021013"/>
            <a:chExt cx="1209675" cy="1069975"/>
          </a:xfrm>
          <a:solidFill>
            <a:schemeClr val="tx1">
              <a:lumMod val="95000"/>
              <a:lumOff val="5000"/>
              <a:alpha val="39000"/>
            </a:schemeClr>
          </a:solidFill>
        </p:grpSpPr>
        <p:sp>
          <p:nvSpPr>
            <p:cNvPr id="40" name="Freeform 21"/>
            <p:cNvSpPr>
              <a:spLocks/>
            </p:cNvSpPr>
            <p:nvPr userDrawn="1"/>
          </p:nvSpPr>
          <p:spPr bwMode="auto">
            <a:xfrm>
              <a:off x="1403350" y="3416301"/>
              <a:ext cx="68263" cy="63500"/>
            </a:xfrm>
            <a:custGeom>
              <a:avLst/>
              <a:gdLst>
                <a:gd name="T0" fmla="*/ 2 w 54"/>
                <a:gd name="T1" fmla="*/ 14 h 50"/>
                <a:gd name="T2" fmla="*/ 3 w 54"/>
                <a:gd name="T3" fmla="*/ 19 h 50"/>
                <a:gd name="T4" fmla="*/ 48 w 54"/>
                <a:gd name="T5" fmla="*/ 30 h 50"/>
                <a:gd name="T6" fmla="*/ 36 w 54"/>
                <a:gd name="T7" fmla="*/ 4 h 50"/>
                <a:gd name="T8" fmla="*/ 2 w 54"/>
                <a:gd name="T9" fmla="*/ 14 h 50"/>
              </a:gdLst>
              <a:ahLst/>
              <a:cxnLst>
                <a:cxn ang="0">
                  <a:pos x="T0" y="T1"/>
                </a:cxn>
                <a:cxn ang="0">
                  <a:pos x="T2" y="T3"/>
                </a:cxn>
                <a:cxn ang="0">
                  <a:pos x="T4" y="T5"/>
                </a:cxn>
                <a:cxn ang="0">
                  <a:pos x="T6" y="T7"/>
                </a:cxn>
                <a:cxn ang="0">
                  <a:pos x="T8" y="T9"/>
                </a:cxn>
              </a:cxnLst>
              <a:rect l="0" t="0" r="r" b="b"/>
              <a:pathLst>
                <a:path w="54" h="50">
                  <a:moveTo>
                    <a:pt x="2" y="14"/>
                  </a:moveTo>
                  <a:cubicBezTo>
                    <a:pt x="0" y="16"/>
                    <a:pt x="2" y="18"/>
                    <a:pt x="3" y="19"/>
                  </a:cubicBezTo>
                  <a:cubicBezTo>
                    <a:pt x="0" y="37"/>
                    <a:pt x="39" y="50"/>
                    <a:pt x="48" y="30"/>
                  </a:cubicBezTo>
                  <a:cubicBezTo>
                    <a:pt x="54" y="20"/>
                    <a:pt x="46" y="8"/>
                    <a:pt x="36" y="4"/>
                  </a:cubicBezTo>
                  <a:cubicBezTo>
                    <a:pt x="24" y="0"/>
                    <a:pt x="9" y="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2"/>
            <p:cNvSpPr>
              <a:spLocks/>
            </p:cNvSpPr>
            <p:nvPr userDrawn="1"/>
          </p:nvSpPr>
          <p:spPr bwMode="auto">
            <a:xfrm>
              <a:off x="1319213" y="3683001"/>
              <a:ext cx="141288" cy="104775"/>
            </a:xfrm>
            <a:custGeom>
              <a:avLst/>
              <a:gdLst>
                <a:gd name="T0" fmla="*/ 34 w 111"/>
                <a:gd name="T1" fmla="*/ 33 h 83"/>
                <a:gd name="T2" fmla="*/ 31 w 111"/>
                <a:gd name="T3" fmla="*/ 35 h 83"/>
                <a:gd name="T4" fmla="*/ 15 w 111"/>
                <a:gd name="T5" fmla="*/ 49 h 83"/>
                <a:gd name="T6" fmla="*/ 2 w 111"/>
                <a:gd name="T7" fmla="*/ 59 h 83"/>
                <a:gd name="T8" fmla="*/ 4 w 111"/>
                <a:gd name="T9" fmla="*/ 71 h 83"/>
                <a:gd name="T10" fmla="*/ 43 w 111"/>
                <a:gd name="T11" fmla="*/ 83 h 83"/>
                <a:gd name="T12" fmla="*/ 95 w 111"/>
                <a:gd name="T13" fmla="*/ 52 h 83"/>
                <a:gd name="T14" fmla="*/ 34 w 111"/>
                <a:gd name="T15" fmla="*/ 3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83">
                  <a:moveTo>
                    <a:pt x="34" y="33"/>
                  </a:moveTo>
                  <a:cubicBezTo>
                    <a:pt x="33" y="33"/>
                    <a:pt x="32" y="33"/>
                    <a:pt x="31" y="35"/>
                  </a:cubicBezTo>
                  <a:cubicBezTo>
                    <a:pt x="27" y="41"/>
                    <a:pt x="22" y="46"/>
                    <a:pt x="15" y="49"/>
                  </a:cubicBezTo>
                  <a:cubicBezTo>
                    <a:pt x="10" y="51"/>
                    <a:pt x="4" y="53"/>
                    <a:pt x="2" y="59"/>
                  </a:cubicBezTo>
                  <a:cubicBezTo>
                    <a:pt x="0" y="63"/>
                    <a:pt x="1" y="68"/>
                    <a:pt x="4" y="71"/>
                  </a:cubicBezTo>
                  <a:cubicBezTo>
                    <a:pt x="8" y="82"/>
                    <a:pt x="35" y="83"/>
                    <a:pt x="43" y="83"/>
                  </a:cubicBezTo>
                  <a:cubicBezTo>
                    <a:pt x="64" y="83"/>
                    <a:pt x="86" y="72"/>
                    <a:pt x="95" y="52"/>
                  </a:cubicBezTo>
                  <a:cubicBezTo>
                    <a:pt x="111" y="15"/>
                    <a:pt x="45" y="0"/>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
            <p:cNvSpPr>
              <a:spLocks/>
            </p:cNvSpPr>
            <p:nvPr userDrawn="1"/>
          </p:nvSpPr>
          <p:spPr bwMode="auto">
            <a:xfrm>
              <a:off x="977900" y="3048001"/>
              <a:ext cx="76200" cy="60325"/>
            </a:xfrm>
            <a:custGeom>
              <a:avLst/>
              <a:gdLst>
                <a:gd name="T0" fmla="*/ 13 w 60"/>
                <a:gd name="T1" fmla="*/ 43 h 47"/>
                <a:gd name="T2" fmla="*/ 48 w 60"/>
                <a:gd name="T3" fmla="*/ 34 h 47"/>
                <a:gd name="T4" fmla="*/ 1 w 60"/>
                <a:gd name="T5" fmla="*/ 25 h 47"/>
                <a:gd name="T6" fmla="*/ 1 w 60"/>
                <a:gd name="T7" fmla="*/ 27 h 47"/>
                <a:gd name="T8" fmla="*/ 13 w 60"/>
                <a:gd name="T9" fmla="*/ 43 h 47"/>
              </a:gdLst>
              <a:ahLst/>
              <a:cxnLst>
                <a:cxn ang="0">
                  <a:pos x="T0" y="T1"/>
                </a:cxn>
                <a:cxn ang="0">
                  <a:pos x="T2" y="T3"/>
                </a:cxn>
                <a:cxn ang="0">
                  <a:pos x="T4" y="T5"/>
                </a:cxn>
                <a:cxn ang="0">
                  <a:pos x="T6" y="T7"/>
                </a:cxn>
                <a:cxn ang="0">
                  <a:pos x="T8" y="T9"/>
                </a:cxn>
              </a:cxnLst>
              <a:rect l="0" t="0" r="r" b="b"/>
              <a:pathLst>
                <a:path w="60" h="47">
                  <a:moveTo>
                    <a:pt x="13" y="43"/>
                  </a:moveTo>
                  <a:cubicBezTo>
                    <a:pt x="24" y="47"/>
                    <a:pt x="43" y="47"/>
                    <a:pt x="48" y="34"/>
                  </a:cubicBezTo>
                  <a:cubicBezTo>
                    <a:pt x="60" y="8"/>
                    <a:pt x="9" y="0"/>
                    <a:pt x="1" y="25"/>
                  </a:cubicBezTo>
                  <a:cubicBezTo>
                    <a:pt x="1" y="26"/>
                    <a:pt x="1" y="26"/>
                    <a:pt x="1" y="27"/>
                  </a:cubicBezTo>
                  <a:cubicBezTo>
                    <a:pt x="0" y="34"/>
                    <a:pt x="6" y="41"/>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4"/>
            <p:cNvSpPr>
              <a:spLocks/>
            </p:cNvSpPr>
            <p:nvPr userDrawn="1"/>
          </p:nvSpPr>
          <p:spPr bwMode="auto">
            <a:xfrm>
              <a:off x="490538" y="3968751"/>
              <a:ext cx="79375" cy="66675"/>
            </a:xfrm>
            <a:custGeom>
              <a:avLst/>
              <a:gdLst>
                <a:gd name="T0" fmla="*/ 11 w 62"/>
                <a:gd name="T1" fmla="*/ 7 h 53"/>
                <a:gd name="T2" fmla="*/ 10 w 62"/>
                <a:gd name="T3" fmla="*/ 9 h 53"/>
                <a:gd name="T4" fmla="*/ 4 w 62"/>
                <a:gd name="T5" fmla="*/ 34 h 53"/>
                <a:gd name="T6" fmla="*/ 44 w 62"/>
                <a:gd name="T7" fmla="*/ 49 h 53"/>
                <a:gd name="T8" fmla="*/ 54 w 62"/>
                <a:gd name="T9" fmla="*/ 19 h 53"/>
                <a:gd name="T10" fmla="*/ 11 w 62"/>
                <a:gd name="T11" fmla="*/ 7 h 53"/>
              </a:gdLst>
              <a:ahLst/>
              <a:cxnLst>
                <a:cxn ang="0">
                  <a:pos x="T0" y="T1"/>
                </a:cxn>
                <a:cxn ang="0">
                  <a:pos x="T2" y="T3"/>
                </a:cxn>
                <a:cxn ang="0">
                  <a:pos x="T4" y="T5"/>
                </a:cxn>
                <a:cxn ang="0">
                  <a:pos x="T6" y="T7"/>
                </a:cxn>
                <a:cxn ang="0">
                  <a:pos x="T8" y="T9"/>
                </a:cxn>
                <a:cxn ang="0">
                  <a:pos x="T10" y="T11"/>
                </a:cxn>
              </a:cxnLst>
              <a:rect l="0" t="0" r="r" b="b"/>
              <a:pathLst>
                <a:path w="62" h="53">
                  <a:moveTo>
                    <a:pt x="11" y="7"/>
                  </a:moveTo>
                  <a:cubicBezTo>
                    <a:pt x="11" y="8"/>
                    <a:pt x="10" y="8"/>
                    <a:pt x="10" y="9"/>
                  </a:cubicBezTo>
                  <a:cubicBezTo>
                    <a:pt x="2" y="14"/>
                    <a:pt x="0" y="25"/>
                    <a:pt x="4" y="34"/>
                  </a:cubicBezTo>
                  <a:cubicBezTo>
                    <a:pt x="11" y="47"/>
                    <a:pt x="30" y="53"/>
                    <a:pt x="44" y="49"/>
                  </a:cubicBezTo>
                  <a:cubicBezTo>
                    <a:pt x="57" y="45"/>
                    <a:pt x="62" y="30"/>
                    <a:pt x="54" y="19"/>
                  </a:cubicBezTo>
                  <a:cubicBezTo>
                    <a:pt x="44" y="6"/>
                    <a:pt x="26" y="0"/>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userDrawn="1"/>
          </p:nvSpPr>
          <p:spPr bwMode="auto">
            <a:xfrm>
              <a:off x="446088" y="3217863"/>
              <a:ext cx="139700" cy="65088"/>
            </a:xfrm>
            <a:custGeom>
              <a:avLst/>
              <a:gdLst>
                <a:gd name="T0" fmla="*/ 67 w 109"/>
                <a:gd name="T1" fmla="*/ 42 h 52"/>
                <a:gd name="T2" fmla="*/ 106 w 109"/>
                <a:gd name="T3" fmla="*/ 37 h 52"/>
                <a:gd name="T4" fmla="*/ 106 w 109"/>
                <a:gd name="T5" fmla="*/ 34 h 52"/>
                <a:gd name="T6" fmla="*/ 43 w 109"/>
                <a:gd name="T7" fmla="*/ 1 h 52"/>
                <a:gd name="T8" fmla="*/ 10 w 109"/>
                <a:gd name="T9" fmla="*/ 30 h 52"/>
                <a:gd name="T10" fmla="*/ 67 w 109"/>
                <a:gd name="T11" fmla="*/ 42 h 52"/>
              </a:gdLst>
              <a:ahLst/>
              <a:cxnLst>
                <a:cxn ang="0">
                  <a:pos x="T0" y="T1"/>
                </a:cxn>
                <a:cxn ang="0">
                  <a:pos x="T2" y="T3"/>
                </a:cxn>
                <a:cxn ang="0">
                  <a:pos x="T4" y="T5"/>
                </a:cxn>
                <a:cxn ang="0">
                  <a:pos x="T6" y="T7"/>
                </a:cxn>
                <a:cxn ang="0">
                  <a:pos x="T8" y="T9"/>
                </a:cxn>
                <a:cxn ang="0">
                  <a:pos x="T10" y="T11"/>
                </a:cxn>
              </a:cxnLst>
              <a:rect l="0" t="0" r="r" b="b"/>
              <a:pathLst>
                <a:path w="109" h="52">
                  <a:moveTo>
                    <a:pt x="67" y="42"/>
                  </a:moveTo>
                  <a:cubicBezTo>
                    <a:pt x="71" y="42"/>
                    <a:pt x="109" y="52"/>
                    <a:pt x="106" y="37"/>
                  </a:cubicBezTo>
                  <a:cubicBezTo>
                    <a:pt x="107" y="37"/>
                    <a:pt x="107" y="35"/>
                    <a:pt x="106" y="34"/>
                  </a:cubicBezTo>
                  <a:cubicBezTo>
                    <a:pt x="91" y="15"/>
                    <a:pt x="68" y="2"/>
                    <a:pt x="43" y="1"/>
                  </a:cubicBezTo>
                  <a:cubicBezTo>
                    <a:pt x="27" y="0"/>
                    <a:pt x="0" y="8"/>
                    <a:pt x="10" y="30"/>
                  </a:cubicBezTo>
                  <a:cubicBezTo>
                    <a:pt x="20" y="52"/>
                    <a:pt x="48" y="45"/>
                    <a:pt x="6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p:cNvSpPr>
              <a:spLocks/>
            </p:cNvSpPr>
            <p:nvPr userDrawn="1"/>
          </p:nvSpPr>
          <p:spPr bwMode="auto">
            <a:xfrm>
              <a:off x="361950" y="3640138"/>
              <a:ext cx="150813" cy="88900"/>
            </a:xfrm>
            <a:custGeom>
              <a:avLst/>
              <a:gdLst>
                <a:gd name="T0" fmla="*/ 117 w 119"/>
                <a:gd name="T1" fmla="*/ 30 h 69"/>
                <a:gd name="T2" fmla="*/ 104 w 119"/>
                <a:gd name="T3" fmla="*/ 13 h 69"/>
                <a:gd name="T4" fmla="*/ 103 w 119"/>
                <a:gd name="T5" fmla="*/ 11 h 69"/>
                <a:gd name="T6" fmla="*/ 15 w 119"/>
                <a:gd name="T7" fmla="*/ 19 h 69"/>
                <a:gd name="T8" fmla="*/ 25 w 119"/>
                <a:gd name="T9" fmla="*/ 56 h 69"/>
                <a:gd name="T10" fmla="*/ 97 w 119"/>
                <a:gd name="T11" fmla="*/ 39 h 69"/>
                <a:gd name="T12" fmla="*/ 117 w 119"/>
                <a:gd name="T13" fmla="*/ 30 h 69"/>
              </a:gdLst>
              <a:ahLst/>
              <a:cxnLst>
                <a:cxn ang="0">
                  <a:pos x="T0" y="T1"/>
                </a:cxn>
                <a:cxn ang="0">
                  <a:pos x="T2" y="T3"/>
                </a:cxn>
                <a:cxn ang="0">
                  <a:pos x="T4" y="T5"/>
                </a:cxn>
                <a:cxn ang="0">
                  <a:pos x="T6" y="T7"/>
                </a:cxn>
                <a:cxn ang="0">
                  <a:pos x="T8" y="T9"/>
                </a:cxn>
                <a:cxn ang="0">
                  <a:pos x="T10" y="T11"/>
                </a:cxn>
                <a:cxn ang="0">
                  <a:pos x="T12" y="T13"/>
                </a:cxn>
              </a:cxnLst>
              <a:rect l="0" t="0" r="r" b="b"/>
              <a:pathLst>
                <a:path w="119" h="69">
                  <a:moveTo>
                    <a:pt x="117" y="30"/>
                  </a:moveTo>
                  <a:cubicBezTo>
                    <a:pt x="119" y="22"/>
                    <a:pt x="110" y="17"/>
                    <a:pt x="104" y="13"/>
                  </a:cubicBezTo>
                  <a:cubicBezTo>
                    <a:pt x="104" y="12"/>
                    <a:pt x="104" y="11"/>
                    <a:pt x="103" y="11"/>
                  </a:cubicBezTo>
                  <a:cubicBezTo>
                    <a:pt x="76" y="5"/>
                    <a:pt x="38" y="0"/>
                    <a:pt x="15" y="19"/>
                  </a:cubicBezTo>
                  <a:cubicBezTo>
                    <a:pt x="0" y="32"/>
                    <a:pt x="10" y="49"/>
                    <a:pt x="25" y="56"/>
                  </a:cubicBezTo>
                  <a:cubicBezTo>
                    <a:pt x="54" y="69"/>
                    <a:pt x="71" y="43"/>
                    <a:pt x="97" y="39"/>
                  </a:cubicBezTo>
                  <a:cubicBezTo>
                    <a:pt x="104" y="38"/>
                    <a:pt x="114" y="39"/>
                    <a:pt x="11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7"/>
            <p:cNvSpPr>
              <a:spLocks/>
            </p:cNvSpPr>
            <p:nvPr userDrawn="1"/>
          </p:nvSpPr>
          <p:spPr bwMode="auto">
            <a:xfrm>
              <a:off x="311150" y="3021013"/>
              <a:ext cx="1209675" cy="1069975"/>
            </a:xfrm>
            <a:custGeom>
              <a:avLst/>
              <a:gdLst>
                <a:gd name="T0" fmla="*/ 770 w 951"/>
                <a:gd name="T1" fmla="*/ 658 h 841"/>
                <a:gd name="T2" fmla="*/ 686 w 951"/>
                <a:gd name="T3" fmla="*/ 659 h 841"/>
                <a:gd name="T4" fmla="*/ 766 w 951"/>
                <a:gd name="T5" fmla="*/ 574 h 841"/>
                <a:gd name="T6" fmla="*/ 786 w 951"/>
                <a:gd name="T7" fmla="*/ 495 h 841"/>
                <a:gd name="T8" fmla="*/ 759 w 951"/>
                <a:gd name="T9" fmla="*/ 473 h 841"/>
                <a:gd name="T10" fmla="*/ 823 w 951"/>
                <a:gd name="T11" fmla="*/ 381 h 841"/>
                <a:gd name="T12" fmla="*/ 754 w 951"/>
                <a:gd name="T13" fmla="*/ 300 h 841"/>
                <a:gd name="T14" fmla="*/ 678 w 951"/>
                <a:gd name="T15" fmla="*/ 261 h 841"/>
                <a:gd name="T16" fmla="*/ 867 w 951"/>
                <a:gd name="T17" fmla="*/ 145 h 841"/>
                <a:gd name="T18" fmla="*/ 602 w 951"/>
                <a:gd name="T19" fmla="*/ 134 h 841"/>
                <a:gd name="T20" fmla="*/ 536 w 951"/>
                <a:gd name="T21" fmla="*/ 189 h 841"/>
                <a:gd name="T22" fmla="*/ 518 w 951"/>
                <a:gd name="T23" fmla="*/ 76 h 841"/>
                <a:gd name="T24" fmla="*/ 411 w 951"/>
                <a:gd name="T25" fmla="*/ 125 h 841"/>
                <a:gd name="T26" fmla="*/ 359 w 951"/>
                <a:gd name="T27" fmla="*/ 184 h 841"/>
                <a:gd name="T28" fmla="*/ 350 w 951"/>
                <a:gd name="T29" fmla="*/ 56 h 841"/>
                <a:gd name="T30" fmla="*/ 200 w 951"/>
                <a:gd name="T31" fmla="*/ 153 h 841"/>
                <a:gd name="T32" fmla="*/ 259 w 951"/>
                <a:gd name="T33" fmla="*/ 207 h 841"/>
                <a:gd name="T34" fmla="*/ 292 w 951"/>
                <a:gd name="T35" fmla="*/ 244 h 841"/>
                <a:gd name="T36" fmla="*/ 262 w 951"/>
                <a:gd name="T37" fmla="*/ 249 h 841"/>
                <a:gd name="T38" fmla="*/ 217 w 951"/>
                <a:gd name="T39" fmla="*/ 231 h 841"/>
                <a:gd name="T40" fmla="*/ 246 w 951"/>
                <a:gd name="T41" fmla="*/ 337 h 841"/>
                <a:gd name="T42" fmla="*/ 220 w 951"/>
                <a:gd name="T43" fmla="*/ 395 h 841"/>
                <a:gd name="T44" fmla="*/ 35 w 951"/>
                <a:gd name="T45" fmla="*/ 345 h 841"/>
                <a:gd name="T46" fmla="*/ 162 w 951"/>
                <a:gd name="T47" fmla="*/ 469 h 841"/>
                <a:gd name="T48" fmla="*/ 240 w 951"/>
                <a:gd name="T49" fmla="*/ 518 h 841"/>
                <a:gd name="T50" fmla="*/ 101 w 951"/>
                <a:gd name="T51" fmla="*/ 602 h 841"/>
                <a:gd name="T52" fmla="*/ 234 w 951"/>
                <a:gd name="T53" fmla="*/ 679 h 841"/>
                <a:gd name="T54" fmla="*/ 262 w 951"/>
                <a:gd name="T55" fmla="*/ 805 h 841"/>
                <a:gd name="T56" fmla="*/ 369 w 951"/>
                <a:gd name="T57" fmla="*/ 764 h 841"/>
                <a:gd name="T58" fmla="*/ 492 w 951"/>
                <a:gd name="T59" fmla="*/ 747 h 841"/>
                <a:gd name="T60" fmla="*/ 594 w 951"/>
                <a:gd name="T61" fmla="*/ 822 h 841"/>
                <a:gd name="T62" fmla="*/ 646 w 951"/>
                <a:gd name="T63" fmla="*/ 740 h 841"/>
                <a:gd name="T64" fmla="*/ 752 w 951"/>
                <a:gd name="T65" fmla="*/ 788 h 841"/>
                <a:gd name="T66" fmla="*/ 927 w 951"/>
                <a:gd name="T67" fmla="*/ 7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1" h="841">
                  <a:moveTo>
                    <a:pt x="907" y="644"/>
                  </a:moveTo>
                  <a:cubicBezTo>
                    <a:pt x="863" y="618"/>
                    <a:pt x="811" y="639"/>
                    <a:pt x="770" y="658"/>
                  </a:cubicBezTo>
                  <a:cubicBezTo>
                    <a:pt x="753" y="666"/>
                    <a:pt x="736" y="676"/>
                    <a:pt x="717" y="679"/>
                  </a:cubicBezTo>
                  <a:cubicBezTo>
                    <a:pt x="702" y="682"/>
                    <a:pt x="686" y="675"/>
                    <a:pt x="686" y="659"/>
                  </a:cubicBezTo>
                  <a:cubicBezTo>
                    <a:pt x="686" y="647"/>
                    <a:pt x="694" y="637"/>
                    <a:pt x="701" y="629"/>
                  </a:cubicBezTo>
                  <a:cubicBezTo>
                    <a:pt x="720" y="608"/>
                    <a:pt x="745" y="593"/>
                    <a:pt x="766" y="574"/>
                  </a:cubicBezTo>
                  <a:cubicBezTo>
                    <a:pt x="782" y="560"/>
                    <a:pt x="799" y="541"/>
                    <a:pt x="797" y="518"/>
                  </a:cubicBezTo>
                  <a:cubicBezTo>
                    <a:pt x="796" y="510"/>
                    <a:pt x="793" y="501"/>
                    <a:pt x="786" y="495"/>
                  </a:cubicBezTo>
                  <a:cubicBezTo>
                    <a:pt x="778" y="488"/>
                    <a:pt x="764" y="486"/>
                    <a:pt x="758" y="477"/>
                  </a:cubicBezTo>
                  <a:cubicBezTo>
                    <a:pt x="759" y="476"/>
                    <a:pt x="760" y="474"/>
                    <a:pt x="759" y="473"/>
                  </a:cubicBezTo>
                  <a:cubicBezTo>
                    <a:pt x="752" y="450"/>
                    <a:pt x="760" y="428"/>
                    <a:pt x="777" y="412"/>
                  </a:cubicBezTo>
                  <a:cubicBezTo>
                    <a:pt x="791" y="399"/>
                    <a:pt x="808" y="392"/>
                    <a:pt x="823" y="381"/>
                  </a:cubicBezTo>
                  <a:cubicBezTo>
                    <a:pt x="841" y="368"/>
                    <a:pt x="850" y="347"/>
                    <a:pt x="837" y="327"/>
                  </a:cubicBezTo>
                  <a:cubicBezTo>
                    <a:pt x="820" y="299"/>
                    <a:pt x="783" y="301"/>
                    <a:pt x="754" y="300"/>
                  </a:cubicBezTo>
                  <a:cubicBezTo>
                    <a:pt x="736" y="299"/>
                    <a:pt x="715" y="301"/>
                    <a:pt x="697" y="296"/>
                  </a:cubicBezTo>
                  <a:cubicBezTo>
                    <a:pt x="681" y="291"/>
                    <a:pt x="672" y="278"/>
                    <a:pt x="678" y="261"/>
                  </a:cubicBezTo>
                  <a:cubicBezTo>
                    <a:pt x="682" y="251"/>
                    <a:pt x="695" y="242"/>
                    <a:pt x="703" y="236"/>
                  </a:cubicBezTo>
                  <a:cubicBezTo>
                    <a:pt x="754" y="201"/>
                    <a:pt x="833" y="203"/>
                    <a:pt x="867" y="145"/>
                  </a:cubicBezTo>
                  <a:cubicBezTo>
                    <a:pt x="905" y="81"/>
                    <a:pt x="824" y="43"/>
                    <a:pt x="772" y="42"/>
                  </a:cubicBezTo>
                  <a:cubicBezTo>
                    <a:pt x="702" y="40"/>
                    <a:pt x="644" y="81"/>
                    <a:pt x="602" y="134"/>
                  </a:cubicBezTo>
                  <a:cubicBezTo>
                    <a:pt x="591" y="148"/>
                    <a:pt x="581" y="163"/>
                    <a:pt x="568" y="174"/>
                  </a:cubicBezTo>
                  <a:cubicBezTo>
                    <a:pt x="559" y="182"/>
                    <a:pt x="548" y="190"/>
                    <a:pt x="536" y="189"/>
                  </a:cubicBezTo>
                  <a:cubicBezTo>
                    <a:pt x="515" y="187"/>
                    <a:pt x="512" y="167"/>
                    <a:pt x="517" y="150"/>
                  </a:cubicBezTo>
                  <a:cubicBezTo>
                    <a:pt x="524" y="124"/>
                    <a:pt x="541" y="100"/>
                    <a:pt x="518" y="76"/>
                  </a:cubicBezTo>
                  <a:cubicBezTo>
                    <a:pt x="500" y="58"/>
                    <a:pt x="473" y="54"/>
                    <a:pt x="451" y="64"/>
                  </a:cubicBezTo>
                  <a:cubicBezTo>
                    <a:pt x="426" y="76"/>
                    <a:pt x="413" y="99"/>
                    <a:pt x="411" y="125"/>
                  </a:cubicBezTo>
                  <a:cubicBezTo>
                    <a:pt x="409" y="147"/>
                    <a:pt x="413" y="172"/>
                    <a:pt x="396" y="189"/>
                  </a:cubicBezTo>
                  <a:cubicBezTo>
                    <a:pt x="384" y="201"/>
                    <a:pt x="367" y="200"/>
                    <a:pt x="359" y="184"/>
                  </a:cubicBezTo>
                  <a:cubicBezTo>
                    <a:pt x="352" y="171"/>
                    <a:pt x="355" y="157"/>
                    <a:pt x="358" y="143"/>
                  </a:cubicBezTo>
                  <a:cubicBezTo>
                    <a:pt x="365" y="114"/>
                    <a:pt x="371" y="82"/>
                    <a:pt x="350" y="56"/>
                  </a:cubicBezTo>
                  <a:cubicBezTo>
                    <a:pt x="312" y="6"/>
                    <a:pt x="214" y="0"/>
                    <a:pt x="186" y="63"/>
                  </a:cubicBezTo>
                  <a:cubicBezTo>
                    <a:pt x="172" y="93"/>
                    <a:pt x="182" y="128"/>
                    <a:pt x="200" y="153"/>
                  </a:cubicBezTo>
                  <a:cubicBezTo>
                    <a:pt x="211" y="168"/>
                    <a:pt x="224" y="181"/>
                    <a:pt x="238" y="192"/>
                  </a:cubicBezTo>
                  <a:cubicBezTo>
                    <a:pt x="245" y="197"/>
                    <a:pt x="252" y="202"/>
                    <a:pt x="259" y="207"/>
                  </a:cubicBezTo>
                  <a:cubicBezTo>
                    <a:pt x="266" y="213"/>
                    <a:pt x="293" y="228"/>
                    <a:pt x="293" y="241"/>
                  </a:cubicBezTo>
                  <a:cubicBezTo>
                    <a:pt x="292" y="242"/>
                    <a:pt x="292" y="243"/>
                    <a:pt x="292" y="244"/>
                  </a:cubicBezTo>
                  <a:cubicBezTo>
                    <a:pt x="293" y="249"/>
                    <a:pt x="279" y="253"/>
                    <a:pt x="276" y="253"/>
                  </a:cubicBezTo>
                  <a:cubicBezTo>
                    <a:pt x="271" y="253"/>
                    <a:pt x="267" y="251"/>
                    <a:pt x="262" y="249"/>
                  </a:cubicBezTo>
                  <a:cubicBezTo>
                    <a:pt x="257" y="246"/>
                    <a:pt x="251" y="243"/>
                    <a:pt x="246" y="240"/>
                  </a:cubicBezTo>
                  <a:cubicBezTo>
                    <a:pt x="237" y="236"/>
                    <a:pt x="228" y="231"/>
                    <a:pt x="217" y="231"/>
                  </a:cubicBezTo>
                  <a:cubicBezTo>
                    <a:pt x="203" y="231"/>
                    <a:pt x="187" y="238"/>
                    <a:pt x="179" y="252"/>
                  </a:cubicBezTo>
                  <a:cubicBezTo>
                    <a:pt x="155" y="296"/>
                    <a:pt x="221" y="319"/>
                    <a:pt x="246" y="337"/>
                  </a:cubicBezTo>
                  <a:cubicBezTo>
                    <a:pt x="261" y="347"/>
                    <a:pt x="275" y="368"/>
                    <a:pt x="264" y="385"/>
                  </a:cubicBezTo>
                  <a:cubicBezTo>
                    <a:pt x="255" y="400"/>
                    <a:pt x="235" y="401"/>
                    <a:pt x="220" y="395"/>
                  </a:cubicBezTo>
                  <a:cubicBezTo>
                    <a:pt x="196" y="386"/>
                    <a:pt x="180" y="363"/>
                    <a:pt x="158" y="349"/>
                  </a:cubicBezTo>
                  <a:cubicBezTo>
                    <a:pt x="122" y="327"/>
                    <a:pt x="71" y="320"/>
                    <a:pt x="35" y="345"/>
                  </a:cubicBezTo>
                  <a:cubicBezTo>
                    <a:pt x="0" y="368"/>
                    <a:pt x="0" y="414"/>
                    <a:pt x="29" y="442"/>
                  </a:cubicBezTo>
                  <a:cubicBezTo>
                    <a:pt x="62" y="475"/>
                    <a:pt x="119" y="480"/>
                    <a:pt x="162" y="469"/>
                  </a:cubicBezTo>
                  <a:cubicBezTo>
                    <a:pt x="190" y="461"/>
                    <a:pt x="225" y="436"/>
                    <a:pt x="245" y="471"/>
                  </a:cubicBezTo>
                  <a:cubicBezTo>
                    <a:pt x="254" y="487"/>
                    <a:pt x="250" y="505"/>
                    <a:pt x="240" y="518"/>
                  </a:cubicBezTo>
                  <a:cubicBezTo>
                    <a:pt x="227" y="535"/>
                    <a:pt x="207" y="540"/>
                    <a:pt x="187" y="543"/>
                  </a:cubicBezTo>
                  <a:cubicBezTo>
                    <a:pt x="155" y="546"/>
                    <a:pt x="91" y="553"/>
                    <a:pt x="101" y="602"/>
                  </a:cubicBezTo>
                  <a:cubicBezTo>
                    <a:pt x="105" y="623"/>
                    <a:pt x="128" y="639"/>
                    <a:pt x="147" y="646"/>
                  </a:cubicBezTo>
                  <a:cubicBezTo>
                    <a:pt x="176" y="658"/>
                    <a:pt x="221" y="639"/>
                    <a:pt x="234" y="679"/>
                  </a:cubicBezTo>
                  <a:cubicBezTo>
                    <a:pt x="242" y="706"/>
                    <a:pt x="215" y="728"/>
                    <a:pt x="219" y="755"/>
                  </a:cubicBezTo>
                  <a:cubicBezTo>
                    <a:pt x="222" y="779"/>
                    <a:pt x="243" y="794"/>
                    <a:pt x="262" y="805"/>
                  </a:cubicBezTo>
                  <a:cubicBezTo>
                    <a:pt x="264" y="805"/>
                    <a:pt x="265" y="805"/>
                    <a:pt x="266" y="804"/>
                  </a:cubicBezTo>
                  <a:cubicBezTo>
                    <a:pt x="304" y="814"/>
                    <a:pt x="340" y="788"/>
                    <a:pt x="369" y="764"/>
                  </a:cubicBezTo>
                  <a:cubicBezTo>
                    <a:pt x="393" y="744"/>
                    <a:pt x="422" y="721"/>
                    <a:pt x="455" y="725"/>
                  </a:cubicBezTo>
                  <a:cubicBezTo>
                    <a:pt x="469" y="727"/>
                    <a:pt x="484" y="734"/>
                    <a:pt x="492" y="747"/>
                  </a:cubicBezTo>
                  <a:cubicBezTo>
                    <a:pt x="500" y="761"/>
                    <a:pt x="495" y="776"/>
                    <a:pt x="499" y="791"/>
                  </a:cubicBezTo>
                  <a:cubicBezTo>
                    <a:pt x="510" y="829"/>
                    <a:pt x="563" y="841"/>
                    <a:pt x="594" y="822"/>
                  </a:cubicBezTo>
                  <a:cubicBezTo>
                    <a:pt x="610" y="812"/>
                    <a:pt x="622" y="796"/>
                    <a:pt x="626" y="778"/>
                  </a:cubicBezTo>
                  <a:cubicBezTo>
                    <a:pt x="629" y="763"/>
                    <a:pt x="629" y="747"/>
                    <a:pt x="646" y="740"/>
                  </a:cubicBezTo>
                  <a:cubicBezTo>
                    <a:pt x="662" y="734"/>
                    <a:pt x="678" y="740"/>
                    <a:pt x="692" y="748"/>
                  </a:cubicBezTo>
                  <a:cubicBezTo>
                    <a:pt x="713" y="761"/>
                    <a:pt x="729" y="779"/>
                    <a:pt x="752" y="788"/>
                  </a:cubicBezTo>
                  <a:cubicBezTo>
                    <a:pt x="773" y="796"/>
                    <a:pt x="795" y="799"/>
                    <a:pt x="817" y="797"/>
                  </a:cubicBezTo>
                  <a:cubicBezTo>
                    <a:pt x="858" y="794"/>
                    <a:pt x="902" y="775"/>
                    <a:pt x="927" y="741"/>
                  </a:cubicBezTo>
                  <a:cubicBezTo>
                    <a:pt x="951" y="707"/>
                    <a:pt x="943" y="665"/>
                    <a:pt x="907" y="6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Picture Placeholder 25"/>
          <p:cNvSpPr>
            <a:spLocks noGrp="1"/>
          </p:cNvSpPr>
          <p:nvPr>
            <p:ph type="pic" sz="quarter" idx="10" hasCustomPrompt="1"/>
          </p:nvPr>
        </p:nvSpPr>
        <p:spPr>
          <a:xfrm>
            <a:off x="1751117" y="2249301"/>
            <a:ext cx="2705906" cy="2359399"/>
          </a:xfrm>
          <a:custGeom>
            <a:avLst/>
            <a:gdLst>
              <a:gd name="connsiteX0" fmla="*/ 501008 w 1823331"/>
              <a:gd name="connsiteY0" fmla="*/ 2 h 1589843"/>
              <a:gd name="connsiteX1" fmla="*/ 668627 w 1823331"/>
              <a:gd name="connsiteY1" fmla="*/ 75952 h 1589843"/>
              <a:gd name="connsiteX2" fmla="*/ 684265 w 1823331"/>
              <a:gd name="connsiteY2" fmla="*/ 245924 h 1589843"/>
              <a:gd name="connsiteX3" fmla="*/ 686220 w 1823331"/>
              <a:gd name="connsiteY3" fmla="*/ 326026 h 1589843"/>
              <a:gd name="connsiteX4" fmla="*/ 758545 w 1823331"/>
              <a:gd name="connsiteY4" fmla="*/ 335795 h 1589843"/>
              <a:gd name="connsiteX5" fmla="*/ 787867 w 1823331"/>
              <a:gd name="connsiteY5" fmla="*/ 210758 h 1589843"/>
              <a:gd name="connsiteX6" fmla="*/ 866056 w 1823331"/>
              <a:gd name="connsiteY6" fmla="*/ 91582 h 1589843"/>
              <a:gd name="connsiteX7" fmla="*/ 997024 w 1823331"/>
              <a:gd name="connsiteY7" fmla="*/ 115026 h 1589843"/>
              <a:gd name="connsiteX8" fmla="*/ 995070 w 1823331"/>
              <a:gd name="connsiteY8" fmla="*/ 259600 h 1589843"/>
              <a:gd name="connsiteX9" fmla="*/ 1032210 w 1823331"/>
              <a:gd name="connsiteY9" fmla="*/ 335795 h 1589843"/>
              <a:gd name="connsiteX10" fmla="*/ 1094762 w 1823331"/>
              <a:gd name="connsiteY10" fmla="*/ 306489 h 1589843"/>
              <a:gd name="connsiteX11" fmla="*/ 1161223 w 1823331"/>
              <a:gd name="connsiteY11" fmla="*/ 228341 h 1589843"/>
              <a:gd name="connsiteX12" fmla="*/ 1493530 w 1823331"/>
              <a:gd name="connsiteY12" fmla="*/ 48601 h 1589843"/>
              <a:gd name="connsiteX13" fmla="*/ 1679231 w 1823331"/>
              <a:gd name="connsiteY13" fmla="*/ 249832 h 1589843"/>
              <a:gd name="connsiteX14" fmla="*/ 1358652 w 1823331"/>
              <a:gd name="connsiteY14" fmla="*/ 427619 h 1589843"/>
              <a:gd name="connsiteX15" fmla="*/ 1309784 w 1823331"/>
              <a:gd name="connsiteY15" fmla="*/ 476461 h 1589843"/>
              <a:gd name="connsiteX16" fmla="*/ 1346924 w 1823331"/>
              <a:gd name="connsiteY16" fmla="*/ 544841 h 1589843"/>
              <a:gd name="connsiteX17" fmla="*/ 1458344 w 1823331"/>
              <a:gd name="connsiteY17" fmla="*/ 552656 h 1589843"/>
              <a:gd name="connsiteX18" fmla="*/ 1620588 w 1823331"/>
              <a:gd name="connsiteY18" fmla="*/ 605406 h 1589843"/>
              <a:gd name="connsiteX19" fmla="*/ 1593222 w 1823331"/>
              <a:gd name="connsiteY19" fmla="*/ 710905 h 1589843"/>
              <a:gd name="connsiteX20" fmla="*/ 1503303 w 1823331"/>
              <a:gd name="connsiteY20" fmla="*/ 771470 h 1589843"/>
              <a:gd name="connsiteX21" fmla="*/ 1468118 w 1823331"/>
              <a:gd name="connsiteY21" fmla="*/ 890646 h 1589843"/>
              <a:gd name="connsiteX22" fmla="*/ 1466163 w 1823331"/>
              <a:gd name="connsiteY22" fmla="*/ 898461 h 1589843"/>
              <a:gd name="connsiteX23" fmla="*/ 1520896 w 1823331"/>
              <a:gd name="connsiteY23" fmla="*/ 933627 h 1589843"/>
              <a:gd name="connsiteX24" fmla="*/ 1542398 w 1823331"/>
              <a:gd name="connsiteY24" fmla="*/ 978563 h 1589843"/>
              <a:gd name="connsiteX25" fmla="*/ 1481801 w 1823331"/>
              <a:gd name="connsiteY25" fmla="*/ 1087970 h 1589843"/>
              <a:gd name="connsiteX26" fmla="*/ 1354743 w 1823331"/>
              <a:gd name="connsiteY26" fmla="*/ 1195423 h 1589843"/>
              <a:gd name="connsiteX27" fmla="*/ 1325422 w 1823331"/>
              <a:gd name="connsiteY27" fmla="*/ 1254035 h 1589843"/>
              <a:gd name="connsiteX28" fmla="*/ 1386019 w 1823331"/>
              <a:gd name="connsiteY28" fmla="*/ 1293109 h 1589843"/>
              <a:gd name="connsiteX29" fmla="*/ 1489620 w 1823331"/>
              <a:gd name="connsiteY29" fmla="*/ 1252081 h 1589843"/>
              <a:gd name="connsiteX30" fmla="*/ 1757420 w 1823331"/>
              <a:gd name="connsiteY30" fmla="*/ 1224729 h 1589843"/>
              <a:gd name="connsiteX31" fmla="*/ 1796515 w 1823331"/>
              <a:gd name="connsiteY31" fmla="*/ 1414238 h 1589843"/>
              <a:gd name="connsiteX32" fmla="*/ 1581493 w 1823331"/>
              <a:gd name="connsiteY32" fmla="*/ 1523645 h 1589843"/>
              <a:gd name="connsiteX33" fmla="*/ 1454435 w 1823331"/>
              <a:gd name="connsiteY33" fmla="*/ 1506062 h 1589843"/>
              <a:gd name="connsiteX34" fmla="*/ 1337150 w 1823331"/>
              <a:gd name="connsiteY34" fmla="*/ 1427914 h 1589843"/>
              <a:gd name="connsiteX35" fmla="*/ 1247232 w 1823331"/>
              <a:gd name="connsiteY35" fmla="*/ 1412284 h 1589843"/>
              <a:gd name="connsiteX36" fmla="*/ 1208137 w 1823331"/>
              <a:gd name="connsiteY36" fmla="*/ 1486525 h 1589843"/>
              <a:gd name="connsiteX37" fmla="*/ 1145585 w 1823331"/>
              <a:gd name="connsiteY37" fmla="*/ 1572488 h 1589843"/>
              <a:gd name="connsiteX38" fmla="*/ 959884 w 1823331"/>
              <a:gd name="connsiteY38" fmla="*/ 1511923 h 1589843"/>
              <a:gd name="connsiteX39" fmla="*/ 946201 w 1823331"/>
              <a:gd name="connsiteY39" fmla="*/ 1425960 h 1589843"/>
              <a:gd name="connsiteX40" fmla="*/ 873875 w 1823331"/>
              <a:gd name="connsiteY40" fmla="*/ 1382979 h 1589843"/>
              <a:gd name="connsiteX41" fmla="*/ 705767 w 1823331"/>
              <a:gd name="connsiteY41" fmla="*/ 1459173 h 1589843"/>
              <a:gd name="connsiteX42" fmla="*/ 504428 w 1823331"/>
              <a:gd name="connsiteY42" fmla="*/ 1537321 h 1589843"/>
              <a:gd name="connsiteX43" fmla="*/ 496609 w 1823331"/>
              <a:gd name="connsiteY43" fmla="*/ 1539275 h 1589843"/>
              <a:gd name="connsiteX44" fmla="*/ 412555 w 1823331"/>
              <a:gd name="connsiteY44" fmla="*/ 1441590 h 1589843"/>
              <a:gd name="connsiteX45" fmla="*/ 441877 w 1823331"/>
              <a:gd name="connsiteY45" fmla="*/ 1293109 h 1589843"/>
              <a:gd name="connsiteX46" fmla="*/ 271814 w 1823331"/>
              <a:gd name="connsiteY46" fmla="*/ 1228636 h 1589843"/>
              <a:gd name="connsiteX47" fmla="*/ 181895 w 1823331"/>
              <a:gd name="connsiteY47" fmla="*/ 1142674 h 1589843"/>
              <a:gd name="connsiteX48" fmla="*/ 350004 w 1823331"/>
              <a:gd name="connsiteY48" fmla="*/ 1027405 h 1589843"/>
              <a:gd name="connsiteX49" fmla="*/ 453605 w 1823331"/>
              <a:gd name="connsiteY49" fmla="*/ 978563 h 1589843"/>
              <a:gd name="connsiteX50" fmla="*/ 463379 w 1823331"/>
              <a:gd name="connsiteY50" fmla="*/ 886739 h 1589843"/>
              <a:gd name="connsiteX51" fmla="*/ 301135 w 1823331"/>
              <a:gd name="connsiteY51" fmla="*/ 882831 h 1589843"/>
              <a:gd name="connsiteX52" fmla="*/ 41154 w 1823331"/>
              <a:gd name="connsiteY52" fmla="*/ 830081 h 1589843"/>
              <a:gd name="connsiteX53" fmla="*/ 52882 w 1823331"/>
              <a:gd name="connsiteY53" fmla="*/ 640572 h 1589843"/>
              <a:gd name="connsiteX54" fmla="*/ 293316 w 1823331"/>
              <a:gd name="connsiteY54" fmla="*/ 648387 h 1589843"/>
              <a:gd name="connsiteX55" fmla="*/ 414510 w 1823331"/>
              <a:gd name="connsiteY55" fmla="*/ 738257 h 1589843"/>
              <a:gd name="connsiteX56" fmla="*/ 500519 w 1823331"/>
              <a:gd name="connsiteY56" fmla="*/ 718720 h 1589843"/>
              <a:gd name="connsiteX57" fmla="*/ 465334 w 1823331"/>
              <a:gd name="connsiteY57" fmla="*/ 624943 h 1589843"/>
              <a:gd name="connsiteX58" fmla="*/ 334366 w 1823331"/>
              <a:gd name="connsiteY58" fmla="*/ 458878 h 1589843"/>
              <a:gd name="connsiteX59" fmla="*/ 408646 w 1823331"/>
              <a:gd name="connsiteY59" fmla="*/ 417850 h 1589843"/>
              <a:gd name="connsiteX60" fmla="*/ 465334 w 1823331"/>
              <a:gd name="connsiteY60" fmla="*/ 435434 h 1589843"/>
              <a:gd name="connsiteX61" fmla="*/ 496609 w 1823331"/>
              <a:gd name="connsiteY61" fmla="*/ 453017 h 1589843"/>
              <a:gd name="connsiteX62" fmla="*/ 523976 w 1823331"/>
              <a:gd name="connsiteY62" fmla="*/ 460832 h 1589843"/>
              <a:gd name="connsiteX63" fmla="*/ 555252 w 1823331"/>
              <a:gd name="connsiteY63" fmla="*/ 443248 h 1589843"/>
              <a:gd name="connsiteX64" fmla="*/ 557207 w 1823331"/>
              <a:gd name="connsiteY64" fmla="*/ 437387 h 1589843"/>
              <a:gd name="connsiteX65" fmla="*/ 490745 w 1823331"/>
              <a:gd name="connsiteY65" fmla="*/ 370961 h 1589843"/>
              <a:gd name="connsiteX66" fmla="*/ 449696 w 1823331"/>
              <a:gd name="connsiteY66" fmla="*/ 341656 h 1589843"/>
              <a:gd name="connsiteX67" fmla="*/ 375415 w 1823331"/>
              <a:gd name="connsiteY67" fmla="*/ 265461 h 1589843"/>
              <a:gd name="connsiteX68" fmla="*/ 348049 w 1823331"/>
              <a:gd name="connsiteY68" fmla="*/ 89628 h 1589843"/>
              <a:gd name="connsiteX69" fmla="*/ 501008 w 1823331"/>
              <a:gd name="connsiteY69" fmla="*/ 2 h 158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3331" h="1589843">
                <a:moveTo>
                  <a:pt x="501008" y="2"/>
                </a:moveTo>
                <a:cubicBezTo>
                  <a:pt x="565026" y="-242"/>
                  <a:pt x="631487" y="27110"/>
                  <a:pt x="668627" y="75952"/>
                </a:cubicBezTo>
                <a:cubicBezTo>
                  <a:pt x="709677" y="126749"/>
                  <a:pt x="697948" y="189267"/>
                  <a:pt x="684265" y="245924"/>
                </a:cubicBezTo>
                <a:cubicBezTo>
                  <a:pt x="678401" y="273276"/>
                  <a:pt x="672537" y="300628"/>
                  <a:pt x="686220" y="326026"/>
                </a:cubicBezTo>
                <a:cubicBezTo>
                  <a:pt x="701858" y="357285"/>
                  <a:pt x="735088" y="359239"/>
                  <a:pt x="758545" y="335795"/>
                </a:cubicBezTo>
                <a:cubicBezTo>
                  <a:pt x="791776" y="302582"/>
                  <a:pt x="783957" y="253739"/>
                  <a:pt x="787867" y="210758"/>
                </a:cubicBezTo>
                <a:cubicBezTo>
                  <a:pt x="791776" y="159962"/>
                  <a:pt x="817188" y="115026"/>
                  <a:pt x="866056" y="91582"/>
                </a:cubicBezTo>
                <a:cubicBezTo>
                  <a:pt x="909061" y="72045"/>
                  <a:pt x="961839" y="79860"/>
                  <a:pt x="997024" y="115026"/>
                </a:cubicBezTo>
                <a:cubicBezTo>
                  <a:pt x="1041984" y="161915"/>
                  <a:pt x="1008753" y="208804"/>
                  <a:pt x="995070" y="259600"/>
                </a:cubicBezTo>
                <a:cubicBezTo>
                  <a:pt x="985296" y="292813"/>
                  <a:pt x="991160" y="331887"/>
                  <a:pt x="1032210" y="335795"/>
                </a:cubicBezTo>
                <a:cubicBezTo>
                  <a:pt x="1055667" y="337748"/>
                  <a:pt x="1077169" y="322119"/>
                  <a:pt x="1094762" y="306489"/>
                </a:cubicBezTo>
                <a:cubicBezTo>
                  <a:pt x="1120173" y="284998"/>
                  <a:pt x="1139721" y="255693"/>
                  <a:pt x="1161223" y="228341"/>
                </a:cubicBezTo>
                <a:cubicBezTo>
                  <a:pt x="1243322" y="124795"/>
                  <a:pt x="1356698" y="44693"/>
                  <a:pt x="1493530" y="48601"/>
                </a:cubicBezTo>
                <a:cubicBezTo>
                  <a:pt x="1595177" y="50554"/>
                  <a:pt x="1753511" y="124795"/>
                  <a:pt x="1679231" y="249832"/>
                </a:cubicBezTo>
                <a:cubicBezTo>
                  <a:pt x="1612769" y="363147"/>
                  <a:pt x="1458344" y="359239"/>
                  <a:pt x="1358652" y="427619"/>
                </a:cubicBezTo>
                <a:cubicBezTo>
                  <a:pt x="1343014" y="439341"/>
                  <a:pt x="1317603" y="456924"/>
                  <a:pt x="1309784" y="476461"/>
                </a:cubicBezTo>
                <a:cubicBezTo>
                  <a:pt x="1298055" y="509674"/>
                  <a:pt x="1315648" y="535072"/>
                  <a:pt x="1346924" y="544841"/>
                </a:cubicBezTo>
                <a:cubicBezTo>
                  <a:pt x="1382109" y="554609"/>
                  <a:pt x="1423159" y="550702"/>
                  <a:pt x="1458344" y="552656"/>
                </a:cubicBezTo>
                <a:cubicBezTo>
                  <a:pt x="1515032" y="554609"/>
                  <a:pt x="1587358" y="550702"/>
                  <a:pt x="1620588" y="605406"/>
                </a:cubicBezTo>
                <a:cubicBezTo>
                  <a:pt x="1646000" y="644480"/>
                  <a:pt x="1628407" y="685507"/>
                  <a:pt x="1593222" y="710905"/>
                </a:cubicBezTo>
                <a:cubicBezTo>
                  <a:pt x="1563901" y="732396"/>
                  <a:pt x="1530670" y="746072"/>
                  <a:pt x="1503303" y="771470"/>
                </a:cubicBezTo>
                <a:cubicBezTo>
                  <a:pt x="1470073" y="802729"/>
                  <a:pt x="1454435" y="845711"/>
                  <a:pt x="1468118" y="890646"/>
                </a:cubicBezTo>
                <a:cubicBezTo>
                  <a:pt x="1470073" y="892600"/>
                  <a:pt x="1468118" y="896507"/>
                  <a:pt x="1466163" y="898461"/>
                </a:cubicBezTo>
                <a:cubicBezTo>
                  <a:pt x="1477892" y="916044"/>
                  <a:pt x="1505258" y="919952"/>
                  <a:pt x="1520896" y="933627"/>
                </a:cubicBezTo>
                <a:cubicBezTo>
                  <a:pt x="1534579" y="945350"/>
                  <a:pt x="1540444" y="962933"/>
                  <a:pt x="1542398" y="978563"/>
                </a:cubicBezTo>
                <a:cubicBezTo>
                  <a:pt x="1546308" y="1023498"/>
                  <a:pt x="1513077" y="1060618"/>
                  <a:pt x="1481801" y="1087970"/>
                </a:cubicBezTo>
                <a:cubicBezTo>
                  <a:pt x="1440752" y="1125090"/>
                  <a:pt x="1391883" y="1154396"/>
                  <a:pt x="1354743" y="1195423"/>
                </a:cubicBezTo>
                <a:cubicBezTo>
                  <a:pt x="1341060" y="1211053"/>
                  <a:pt x="1325422" y="1230590"/>
                  <a:pt x="1325422" y="1254035"/>
                </a:cubicBezTo>
                <a:cubicBezTo>
                  <a:pt x="1325422" y="1285294"/>
                  <a:pt x="1356698" y="1298970"/>
                  <a:pt x="1386019" y="1293109"/>
                </a:cubicBezTo>
                <a:cubicBezTo>
                  <a:pt x="1423159" y="1287247"/>
                  <a:pt x="1456390" y="1267710"/>
                  <a:pt x="1489620" y="1252081"/>
                </a:cubicBezTo>
                <a:cubicBezTo>
                  <a:pt x="1569765" y="1214960"/>
                  <a:pt x="1671412" y="1173933"/>
                  <a:pt x="1757420" y="1224729"/>
                </a:cubicBezTo>
                <a:cubicBezTo>
                  <a:pt x="1827791" y="1265757"/>
                  <a:pt x="1843429" y="1347812"/>
                  <a:pt x="1796515" y="1414238"/>
                </a:cubicBezTo>
                <a:cubicBezTo>
                  <a:pt x="1747647" y="1480664"/>
                  <a:pt x="1661638" y="1517784"/>
                  <a:pt x="1581493" y="1523645"/>
                </a:cubicBezTo>
                <a:cubicBezTo>
                  <a:pt x="1538489" y="1527553"/>
                  <a:pt x="1495484" y="1521692"/>
                  <a:pt x="1454435" y="1506062"/>
                </a:cubicBezTo>
                <a:cubicBezTo>
                  <a:pt x="1409476" y="1488479"/>
                  <a:pt x="1378200" y="1453312"/>
                  <a:pt x="1337150" y="1427914"/>
                </a:cubicBezTo>
                <a:cubicBezTo>
                  <a:pt x="1309784" y="1412284"/>
                  <a:pt x="1278508" y="1400562"/>
                  <a:pt x="1247232" y="1412284"/>
                </a:cubicBezTo>
                <a:cubicBezTo>
                  <a:pt x="1214001" y="1425960"/>
                  <a:pt x="1214001" y="1457219"/>
                  <a:pt x="1208137" y="1486525"/>
                </a:cubicBezTo>
                <a:cubicBezTo>
                  <a:pt x="1200318" y="1521692"/>
                  <a:pt x="1176861" y="1552951"/>
                  <a:pt x="1145585" y="1572488"/>
                </a:cubicBezTo>
                <a:cubicBezTo>
                  <a:pt x="1084988" y="1609608"/>
                  <a:pt x="981386" y="1586164"/>
                  <a:pt x="959884" y="1511923"/>
                </a:cubicBezTo>
                <a:cubicBezTo>
                  <a:pt x="952065" y="1482618"/>
                  <a:pt x="961839" y="1453312"/>
                  <a:pt x="946201" y="1425960"/>
                </a:cubicBezTo>
                <a:cubicBezTo>
                  <a:pt x="930563" y="1400562"/>
                  <a:pt x="901242" y="1386886"/>
                  <a:pt x="873875" y="1382979"/>
                </a:cubicBezTo>
                <a:cubicBezTo>
                  <a:pt x="809369" y="1375164"/>
                  <a:pt x="752681" y="1420099"/>
                  <a:pt x="705767" y="1459173"/>
                </a:cubicBezTo>
                <a:cubicBezTo>
                  <a:pt x="649080" y="1506062"/>
                  <a:pt x="578709" y="1556858"/>
                  <a:pt x="504428" y="1537321"/>
                </a:cubicBezTo>
                <a:cubicBezTo>
                  <a:pt x="502474" y="1539275"/>
                  <a:pt x="500519" y="1539275"/>
                  <a:pt x="496609" y="1539275"/>
                </a:cubicBezTo>
                <a:cubicBezTo>
                  <a:pt x="459469" y="1517784"/>
                  <a:pt x="418420" y="1488479"/>
                  <a:pt x="412555" y="1441590"/>
                </a:cubicBezTo>
                <a:cubicBezTo>
                  <a:pt x="404736" y="1388840"/>
                  <a:pt x="457515" y="1345858"/>
                  <a:pt x="441877" y="1293109"/>
                </a:cubicBezTo>
                <a:cubicBezTo>
                  <a:pt x="416465" y="1214960"/>
                  <a:pt x="328501" y="1252081"/>
                  <a:pt x="271814" y="1228636"/>
                </a:cubicBezTo>
                <a:cubicBezTo>
                  <a:pt x="234674" y="1214960"/>
                  <a:pt x="189714" y="1183701"/>
                  <a:pt x="181895" y="1142674"/>
                </a:cubicBezTo>
                <a:cubicBezTo>
                  <a:pt x="162348" y="1046942"/>
                  <a:pt x="287452" y="1033266"/>
                  <a:pt x="350004" y="1027405"/>
                </a:cubicBezTo>
                <a:cubicBezTo>
                  <a:pt x="389098" y="1021544"/>
                  <a:pt x="428193" y="1011775"/>
                  <a:pt x="453605" y="978563"/>
                </a:cubicBezTo>
                <a:cubicBezTo>
                  <a:pt x="473153" y="953164"/>
                  <a:pt x="480972" y="917998"/>
                  <a:pt x="463379" y="886739"/>
                </a:cubicBezTo>
                <a:cubicBezTo>
                  <a:pt x="424284" y="818359"/>
                  <a:pt x="355868" y="867202"/>
                  <a:pt x="301135" y="882831"/>
                </a:cubicBezTo>
                <a:cubicBezTo>
                  <a:pt x="217081" y="904322"/>
                  <a:pt x="105660" y="894553"/>
                  <a:pt x="41154" y="830081"/>
                </a:cubicBezTo>
                <a:cubicBezTo>
                  <a:pt x="-15534" y="775378"/>
                  <a:pt x="-15534" y="685507"/>
                  <a:pt x="52882" y="640572"/>
                </a:cubicBezTo>
                <a:cubicBezTo>
                  <a:pt x="123253" y="591730"/>
                  <a:pt x="222945" y="605406"/>
                  <a:pt x="293316" y="648387"/>
                </a:cubicBezTo>
                <a:cubicBezTo>
                  <a:pt x="336320" y="675739"/>
                  <a:pt x="367596" y="720674"/>
                  <a:pt x="414510" y="738257"/>
                </a:cubicBezTo>
                <a:cubicBezTo>
                  <a:pt x="443831" y="749979"/>
                  <a:pt x="482926" y="748026"/>
                  <a:pt x="500519" y="718720"/>
                </a:cubicBezTo>
                <a:cubicBezTo>
                  <a:pt x="522021" y="685507"/>
                  <a:pt x="494655" y="644480"/>
                  <a:pt x="465334" y="624943"/>
                </a:cubicBezTo>
                <a:cubicBezTo>
                  <a:pt x="416465" y="589776"/>
                  <a:pt x="287452" y="544841"/>
                  <a:pt x="334366" y="458878"/>
                </a:cubicBezTo>
                <a:cubicBezTo>
                  <a:pt x="350004" y="431526"/>
                  <a:pt x="381279" y="417850"/>
                  <a:pt x="408646" y="417850"/>
                </a:cubicBezTo>
                <a:cubicBezTo>
                  <a:pt x="430148" y="417850"/>
                  <a:pt x="447741" y="427619"/>
                  <a:pt x="465334" y="435434"/>
                </a:cubicBezTo>
                <a:cubicBezTo>
                  <a:pt x="475107" y="441295"/>
                  <a:pt x="486836" y="447156"/>
                  <a:pt x="496609" y="453017"/>
                </a:cubicBezTo>
                <a:cubicBezTo>
                  <a:pt x="506383" y="456924"/>
                  <a:pt x="514202" y="460832"/>
                  <a:pt x="523976" y="460832"/>
                </a:cubicBezTo>
                <a:cubicBezTo>
                  <a:pt x="529840" y="460832"/>
                  <a:pt x="557207" y="453017"/>
                  <a:pt x="555252" y="443248"/>
                </a:cubicBezTo>
                <a:cubicBezTo>
                  <a:pt x="555252" y="441295"/>
                  <a:pt x="555252" y="439341"/>
                  <a:pt x="557207" y="437387"/>
                </a:cubicBezTo>
                <a:cubicBezTo>
                  <a:pt x="557207" y="411989"/>
                  <a:pt x="504428" y="382684"/>
                  <a:pt x="490745" y="370961"/>
                </a:cubicBezTo>
                <a:cubicBezTo>
                  <a:pt x="477062" y="361193"/>
                  <a:pt x="463379" y="351424"/>
                  <a:pt x="449696" y="341656"/>
                </a:cubicBezTo>
                <a:cubicBezTo>
                  <a:pt x="422329" y="320165"/>
                  <a:pt x="396917" y="294767"/>
                  <a:pt x="375415" y="265461"/>
                </a:cubicBezTo>
                <a:cubicBezTo>
                  <a:pt x="340230" y="216619"/>
                  <a:pt x="320682" y="148239"/>
                  <a:pt x="348049" y="89628"/>
                </a:cubicBezTo>
                <a:cubicBezTo>
                  <a:pt x="375415" y="28087"/>
                  <a:pt x="436990" y="247"/>
                  <a:pt x="501008" y="2"/>
                </a:cubicBezTo>
                <a:close/>
              </a:path>
            </a:pathLst>
          </a:custGeom>
          <a:solidFill>
            <a:schemeClr val="bg1">
              <a:lumMod val="7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image placeholder insert your picture, and “Send to back”</a:t>
            </a:r>
          </a:p>
        </p:txBody>
      </p:sp>
      <p:sp>
        <p:nvSpPr>
          <p:cNvPr id="24" name="Picture Placeholder 23"/>
          <p:cNvSpPr>
            <a:spLocks noGrp="1"/>
          </p:cNvSpPr>
          <p:nvPr>
            <p:ph type="pic" sz="quarter" idx="11" hasCustomPrompt="1"/>
          </p:nvPr>
        </p:nvSpPr>
        <p:spPr>
          <a:xfrm>
            <a:off x="4814446" y="2151715"/>
            <a:ext cx="2563109" cy="2554571"/>
          </a:xfrm>
          <a:custGeom>
            <a:avLst/>
            <a:gdLst>
              <a:gd name="connsiteX0" fmla="*/ 758065 w 1500473"/>
              <a:gd name="connsiteY0" fmla="*/ 17 h 1495475"/>
              <a:gd name="connsiteX1" fmla="*/ 790057 w 1500473"/>
              <a:gd name="connsiteY1" fmla="*/ 3343 h 1495475"/>
              <a:gd name="connsiteX2" fmla="*/ 846769 w 1500473"/>
              <a:gd name="connsiteY2" fmla="*/ 38495 h 1495475"/>
              <a:gd name="connsiteX3" fmla="*/ 858503 w 1500473"/>
              <a:gd name="connsiteY3" fmla="*/ 140045 h 1495475"/>
              <a:gd name="connsiteX4" fmla="*/ 856547 w 1500473"/>
              <a:gd name="connsiteY4" fmla="*/ 175197 h 1495475"/>
              <a:gd name="connsiteX5" fmla="*/ 891748 w 1500473"/>
              <a:gd name="connsiteY5" fmla="*/ 204491 h 1495475"/>
              <a:gd name="connsiteX6" fmla="*/ 936726 w 1500473"/>
              <a:gd name="connsiteY6" fmla="*/ 194726 h 1495475"/>
              <a:gd name="connsiteX7" fmla="*/ 985616 w 1500473"/>
              <a:gd name="connsiteY7" fmla="*/ 190820 h 1495475"/>
              <a:gd name="connsiteX8" fmla="*/ 1065795 w 1500473"/>
              <a:gd name="connsiteY8" fmla="*/ 241596 h 1495475"/>
              <a:gd name="connsiteX9" fmla="*/ 1065795 w 1500473"/>
              <a:gd name="connsiteY9" fmla="*/ 247454 h 1495475"/>
              <a:gd name="connsiteX10" fmla="*/ 1138152 w 1500473"/>
              <a:gd name="connsiteY10" fmla="*/ 286512 h 1495475"/>
              <a:gd name="connsiteX11" fmla="*/ 1224198 w 1500473"/>
              <a:gd name="connsiteY11" fmla="*/ 225973 h 1495475"/>
              <a:gd name="connsiteX12" fmla="*/ 1308288 w 1500473"/>
              <a:gd name="connsiteY12" fmla="*/ 128328 h 1495475"/>
              <a:gd name="connsiteX13" fmla="*/ 1492113 w 1500473"/>
              <a:gd name="connsiteY13" fmla="*/ 200585 h 1495475"/>
              <a:gd name="connsiteX14" fmla="*/ 1458868 w 1500473"/>
              <a:gd name="connsiteY14" fmla="*/ 313853 h 1495475"/>
              <a:gd name="connsiteX15" fmla="*/ 1374778 w 1500473"/>
              <a:gd name="connsiteY15" fmla="*/ 372440 h 1495475"/>
              <a:gd name="connsiteX16" fmla="*/ 1329799 w 1500473"/>
              <a:gd name="connsiteY16" fmla="*/ 399780 h 1495475"/>
              <a:gd name="connsiteX17" fmla="*/ 1308288 w 1500473"/>
              <a:gd name="connsiteY17" fmla="*/ 440791 h 1495475"/>
              <a:gd name="connsiteX18" fmla="*/ 1333710 w 1500473"/>
              <a:gd name="connsiteY18" fmla="*/ 477896 h 1495475"/>
              <a:gd name="connsiteX19" fmla="*/ 1347399 w 1500473"/>
              <a:gd name="connsiteY19" fmla="*/ 473990 h 1495475"/>
              <a:gd name="connsiteX20" fmla="*/ 1349355 w 1500473"/>
              <a:gd name="connsiteY20" fmla="*/ 473990 h 1495475"/>
              <a:gd name="connsiteX21" fmla="*/ 1439312 w 1500473"/>
              <a:gd name="connsiteY21" fmla="*/ 534530 h 1495475"/>
              <a:gd name="connsiteX22" fmla="*/ 1388467 w 1500473"/>
              <a:gd name="connsiteY22" fmla="*/ 612645 h 1495475"/>
              <a:gd name="connsiteX23" fmla="*/ 1376733 w 1500473"/>
              <a:gd name="connsiteY23" fmla="*/ 700526 h 1495475"/>
              <a:gd name="connsiteX24" fmla="*/ 1417801 w 1500473"/>
              <a:gd name="connsiteY24" fmla="*/ 743489 h 1495475"/>
              <a:gd name="connsiteX25" fmla="*/ 1417801 w 1500473"/>
              <a:gd name="connsiteY25" fmla="*/ 745442 h 1495475"/>
              <a:gd name="connsiteX26" fmla="*/ 1419756 w 1500473"/>
              <a:gd name="connsiteY26" fmla="*/ 827464 h 1495475"/>
              <a:gd name="connsiteX27" fmla="*/ 1329799 w 1500473"/>
              <a:gd name="connsiteY27" fmla="*/ 944637 h 1495475"/>
              <a:gd name="connsiteX28" fmla="*/ 1470601 w 1500473"/>
              <a:gd name="connsiteY28" fmla="*/ 1018847 h 1495475"/>
              <a:gd name="connsiteX29" fmla="*/ 1496024 w 1500473"/>
              <a:gd name="connsiteY29" fmla="*/ 1069623 h 1495475"/>
              <a:gd name="connsiteX30" fmla="*/ 1496024 w 1500473"/>
              <a:gd name="connsiteY30" fmla="*/ 1071575 h 1495475"/>
              <a:gd name="connsiteX31" fmla="*/ 1361089 w 1500473"/>
              <a:gd name="connsiteY31" fmla="*/ 1116492 h 1495475"/>
              <a:gd name="connsiteX32" fmla="*/ 1220286 w 1500473"/>
              <a:gd name="connsiteY32" fmla="*/ 1096963 h 1495475"/>
              <a:gd name="connsiteX33" fmla="*/ 1165530 w 1500473"/>
              <a:gd name="connsiteY33" fmla="*/ 1200466 h 1495475"/>
              <a:gd name="connsiteX34" fmla="*/ 1167485 w 1500473"/>
              <a:gd name="connsiteY34" fmla="*/ 1204372 h 1495475"/>
              <a:gd name="connsiteX35" fmla="*/ 1145974 w 1500473"/>
              <a:gd name="connsiteY35" fmla="*/ 1284441 h 1495475"/>
              <a:gd name="connsiteX36" fmla="*/ 1065795 w 1500473"/>
              <a:gd name="connsiteY36" fmla="*/ 1259053 h 1495475"/>
              <a:gd name="connsiteX37" fmla="*/ 1044284 w 1500473"/>
              <a:gd name="connsiteY37" fmla="*/ 1255147 h 1495475"/>
              <a:gd name="connsiteX38" fmla="*/ 1032550 w 1500473"/>
              <a:gd name="connsiteY38" fmla="*/ 1274676 h 1495475"/>
              <a:gd name="connsiteX39" fmla="*/ 1036461 w 1500473"/>
              <a:gd name="connsiteY39" fmla="*/ 1276629 h 1495475"/>
              <a:gd name="connsiteX40" fmla="*/ 1059928 w 1500473"/>
              <a:gd name="connsiteY40" fmla="*/ 1403567 h 1495475"/>
              <a:gd name="connsiteX41" fmla="*/ 987572 w 1500473"/>
              <a:gd name="connsiteY41" fmla="*/ 1372321 h 1495475"/>
              <a:gd name="connsiteX42" fmla="*/ 926948 w 1500473"/>
              <a:gd name="connsiteY42" fmla="*/ 1274676 h 1495475"/>
              <a:gd name="connsiteX43" fmla="*/ 921082 w 1500473"/>
              <a:gd name="connsiteY43" fmla="*/ 1276629 h 1495475"/>
              <a:gd name="connsiteX44" fmla="*/ 764635 w 1500473"/>
              <a:gd name="connsiteY44" fmla="*/ 1495353 h 1495475"/>
              <a:gd name="connsiteX45" fmla="*/ 674678 w 1500473"/>
              <a:gd name="connsiteY45" fmla="*/ 1434814 h 1495475"/>
              <a:gd name="connsiteX46" fmla="*/ 662944 w 1500473"/>
              <a:gd name="connsiteY46" fmla="*/ 1339122 h 1495475"/>
              <a:gd name="connsiteX47" fmla="*/ 596454 w 1500473"/>
              <a:gd name="connsiteY47" fmla="*/ 1321546 h 1495475"/>
              <a:gd name="connsiteX48" fmla="*/ 592543 w 1500473"/>
              <a:gd name="connsiteY48" fmla="*/ 1323499 h 1495475"/>
              <a:gd name="connsiteX49" fmla="*/ 510408 w 1500473"/>
              <a:gd name="connsiteY49" fmla="*/ 1309828 h 1495475"/>
              <a:gd name="connsiteX50" fmla="*/ 496719 w 1500473"/>
              <a:gd name="connsiteY50" fmla="*/ 1200466 h 1495475"/>
              <a:gd name="connsiteX51" fmla="*/ 371562 w 1500473"/>
              <a:gd name="connsiteY51" fmla="*/ 1114539 h 1495475"/>
              <a:gd name="connsiteX52" fmla="*/ 250315 w 1500473"/>
              <a:gd name="connsiteY52" fmla="*/ 1134068 h 1495475"/>
              <a:gd name="connsiteX53" fmla="*/ 193603 w 1500473"/>
              <a:gd name="connsiteY53" fmla="*/ 1110633 h 1495475"/>
              <a:gd name="connsiteX54" fmla="*/ 205337 w 1500473"/>
              <a:gd name="connsiteY54" fmla="*/ 1030565 h 1495475"/>
              <a:gd name="connsiteX55" fmla="*/ 238582 w 1500473"/>
              <a:gd name="connsiteY55" fmla="*/ 930967 h 1495475"/>
              <a:gd name="connsiteX56" fmla="*/ 201426 w 1500473"/>
              <a:gd name="connsiteY56" fmla="*/ 893862 h 1495475"/>
              <a:gd name="connsiteX57" fmla="*/ 197515 w 1500473"/>
              <a:gd name="connsiteY57" fmla="*/ 800123 h 1495475"/>
              <a:gd name="connsiteX58" fmla="*/ 191648 w 1500473"/>
              <a:gd name="connsiteY58" fmla="*/ 794265 h 1495475"/>
              <a:gd name="connsiteX59" fmla="*/ 0 w 1500473"/>
              <a:gd name="connsiteY59" fmla="*/ 657562 h 1495475"/>
              <a:gd name="connsiteX60" fmla="*/ 52801 w 1500473"/>
              <a:gd name="connsiteY60" fmla="*/ 571635 h 1495475"/>
              <a:gd name="connsiteX61" fmla="*/ 179914 w 1500473"/>
              <a:gd name="connsiteY61" fmla="*/ 509142 h 1495475"/>
              <a:gd name="connsiteX62" fmla="*/ 70401 w 1500473"/>
              <a:gd name="connsiteY62" fmla="*/ 411497 h 1495475"/>
              <a:gd name="connsiteX63" fmla="*/ 35201 w 1500473"/>
              <a:gd name="connsiteY63" fmla="*/ 319711 h 1495475"/>
              <a:gd name="connsiteX64" fmla="*/ 74313 w 1500473"/>
              <a:gd name="connsiteY64" fmla="*/ 249407 h 1495475"/>
              <a:gd name="connsiteX65" fmla="*/ 166225 w 1500473"/>
              <a:gd name="connsiteY65" fmla="*/ 251360 h 1495475"/>
              <a:gd name="connsiteX66" fmla="*/ 273782 w 1500473"/>
              <a:gd name="connsiteY66" fmla="*/ 321664 h 1495475"/>
              <a:gd name="connsiteX67" fmla="*/ 310939 w 1500473"/>
              <a:gd name="connsiteY67" fmla="*/ 317759 h 1495475"/>
              <a:gd name="connsiteX68" fmla="*/ 326583 w 1500473"/>
              <a:gd name="connsiteY68" fmla="*/ 278701 h 1495475"/>
              <a:gd name="connsiteX69" fmla="*/ 297249 w 1500473"/>
              <a:gd name="connsiteY69" fmla="*/ 239643 h 1495475"/>
              <a:gd name="connsiteX70" fmla="*/ 250315 w 1500473"/>
              <a:gd name="connsiteY70" fmla="*/ 194726 h 1495475"/>
              <a:gd name="connsiteX71" fmla="*/ 324628 w 1500473"/>
              <a:gd name="connsiteY71" fmla="*/ 108799 h 1495475"/>
              <a:gd name="connsiteX72" fmla="*/ 328539 w 1500473"/>
              <a:gd name="connsiteY72" fmla="*/ 110752 h 1495475"/>
              <a:gd name="connsiteX73" fmla="*/ 426318 w 1500473"/>
              <a:gd name="connsiteY73" fmla="*/ 179103 h 1495475"/>
              <a:gd name="connsiteX74" fmla="*/ 614054 w 1500473"/>
              <a:gd name="connsiteY74" fmla="*/ 183009 h 1495475"/>
              <a:gd name="connsiteX75" fmla="*/ 678589 w 1500473"/>
              <a:gd name="connsiteY75" fmla="*/ 36542 h 1495475"/>
              <a:gd name="connsiteX76" fmla="*/ 758065 w 1500473"/>
              <a:gd name="connsiteY76" fmla="*/ 17 h 14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00473" h="1495475">
                <a:moveTo>
                  <a:pt x="758065" y="17"/>
                </a:moveTo>
                <a:cubicBezTo>
                  <a:pt x="768546" y="169"/>
                  <a:pt x="779302" y="1390"/>
                  <a:pt x="790057" y="3343"/>
                </a:cubicBezTo>
                <a:cubicBezTo>
                  <a:pt x="813524" y="7248"/>
                  <a:pt x="833080" y="18966"/>
                  <a:pt x="846769" y="38495"/>
                </a:cubicBezTo>
                <a:cubicBezTo>
                  <a:pt x="874148" y="69741"/>
                  <a:pt x="866325" y="102940"/>
                  <a:pt x="858503" y="140045"/>
                </a:cubicBezTo>
                <a:cubicBezTo>
                  <a:pt x="854592" y="151763"/>
                  <a:pt x="854592" y="163480"/>
                  <a:pt x="856547" y="175197"/>
                </a:cubicBezTo>
                <a:cubicBezTo>
                  <a:pt x="868281" y="184962"/>
                  <a:pt x="880014" y="194726"/>
                  <a:pt x="891748" y="204491"/>
                </a:cubicBezTo>
                <a:cubicBezTo>
                  <a:pt x="903481" y="206444"/>
                  <a:pt x="924993" y="196679"/>
                  <a:pt x="936726" y="194726"/>
                </a:cubicBezTo>
                <a:cubicBezTo>
                  <a:pt x="954327" y="190820"/>
                  <a:pt x="968016" y="186915"/>
                  <a:pt x="985616" y="190820"/>
                </a:cubicBezTo>
                <a:cubicBezTo>
                  <a:pt x="1018861" y="194726"/>
                  <a:pt x="1050150" y="212302"/>
                  <a:pt x="1065795" y="241596"/>
                </a:cubicBezTo>
                <a:cubicBezTo>
                  <a:pt x="1067751" y="243549"/>
                  <a:pt x="1067751" y="245501"/>
                  <a:pt x="1065795" y="247454"/>
                </a:cubicBezTo>
                <a:cubicBezTo>
                  <a:pt x="1087306" y="265030"/>
                  <a:pt x="1108818" y="282606"/>
                  <a:pt x="1138152" y="286512"/>
                </a:cubicBezTo>
                <a:cubicBezTo>
                  <a:pt x="1183130" y="290418"/>
                  <a:pt x="1202686" y="259172"/>
                  <a:pt x="1224198" y="225973"/>
                </a:cubicBezTo>
                <a:cubicBezTo>
                  <a:pt x="1245709" y="188868"/>
                  <a:pt x="1267220" y="147857"/>
                  <a:pt x="1308288" y="128328"/>
                </a:cubicBezTo>
                <a:cubicBezTo>
                  <a:pt x="1378689" y="91223"/>
                  <a:pt x="1466690" y="126375"/>
                  <a:pt x="1492113" y="200585"/>
                </a:cubicBezTo>
                <a:cubicBezTo>
                  <a:pt x="1509713" y="243549"/>
                  <a:pt x="1499935" y="280654"/>
                  <a:pt x="1458868" y="313853"/>
                </a:cubicBezTo>
                <a:cubicBezTo>
                  <a:pt x="1433445" y="337287"/>
                  <a:pt x="1404112" y="354864"/>
                  <a:pt x="1374778" y="372440"/>
                </a:cubicBezTo>
                <a:cubicBezTo>
                  <a:pt x="1359133" y="380251"/>
                  <a:pt x="1343488" y="388063"/>
                  <a:pt x="1329799" y="399780"/>
                </a:cubicBezTo>
                <a:cubicBezTo>
                  <a:pt x="1314155" y="413450"/>
                  <a:pt x="1310243" y="419309"/>
                  <a:pt x="1308288" y="440791"/>
                </a:cubicBezTo>
                <a:cubicBezTo>
                  <a:pt x="1300465" y="462273"/>
                  <a:pt x="1310243" y="473990"/>
                  <a:pt x="1333710" y="477896"/>
                </a:cubicBezTo>
                <a:cubicBezTo>
                  <a:pt x="1337622" y="477896"/>
                  <a:pt x="1343488" y="475943"/>
                  <a:pt x="1347399" y="473990"/>
                </a:cubicBezTo>
                <a:cubicBezTo>
                  <a:pt x="1347399" y="473990"/>
                  <a:pt x="1349355" y="473990"/>
                  <a:pt x="1349355" y="473990"/>
                </a:cubicBezTo>
                <a:cubicBezTo>
                  <a:pt x="1392378" y="446650"/>
                  <a:pt x="1447134" y="481802"/>
                  <a:pt x="1439312" y="534530"/>
                </a:cubicBezTo>
                <a:cubicBezTo>
                  <a:pt x="1435401" y="569682"/>
                  <a:pt x="1409978" y="589211"/>
                  <a:pt x="1388467" y="612645"/>
                </a:cubicBezTo>
                <a:cubicBezTo>
                  <a:pt x="1366955" y="638033"/>
                  <a:pt x="1357177" y="671232"/>
                  <a:pt x="1376733" y="700526"/>
                </a:cubicBezTo>
                <a:cubicBezTo>
                  <a:pt x="1388467" y="716149"/>
                  <a:pt x="1406067" y="727866"/>
                  <a:pt x="1417801" y="743489"/>
                </a:cubicBezTo>
                <a:cubicBezTo>
                  <a:pt x="1417801" y="745442"/>
                  <a:pt x="1419756" y="745442"/>
                  <a:pt x="1417801" y="745442"/>
                </a:cubicBezTo>
                <a:cubicBezTo>
                  <a:pt x="1435401" y="770830"/>
                  <a:pt x="1433445" y="802076"/>
                  <a:pt x="1419756" y="827464"/>
                </a:cubicBezTo>
                <a:cubicBezTo>
                  <a:pt x="1396289" y="868474"/>
                  <a:pt x="1314155" y="889956"/>
                  <a:pt x="1329799" y="944637"/>
                </a:cubicBezTo>
                <a:cubicBezTo>
                  <a:pt x="1347399" y="1012989"/>
                  <a:pt x="1423667" y="989554"/>
                  <a:pt x="1470601" y="1018847"/>
                </a:cubicBezTo>
                <a:cubicBezTo>
                  <a:pt x="1488202" y="1030565"/>
                  <a:pt x="1499935" y="1050094"/>
                  <a:pt x="1496024" y="1069623"/>
                </a:cubicBezTo>
                <a:cubicBezTo>
                  <a:pt x="1496024" y="1069623"/>
                  <a:pt x="1497980" y="1071575"/>
                  <a:pt x="1496024" y="1071575"/>
                </a:cubicBezTo>
                <a:cubicBezTo>
                  <a:pt x="1488202" y="1137974"/>
                  <a:pt x="1408023" y="1132115"/>
                  <a:pt x="1361089" y="1116492"/>
                </a:cubicBezTo>
                <a:cubicBezTo>
                  <a:pt x="1316110" y="1100869"/>
                  <a:pt x="1267220" y="1079387"/>
                  <a:pt x="1220286" y="1096963"/>
                </a:cubicBezTo>
                <a:cubicBezTo>
                  <a:pt x="1171397" y="1114539"/>
                  <a:pt x="1163574" y="1157503"/>
                  <a:pt x="1165530" y="1200466"/>
                </a:cubicBezTo>
                <a:cubicBezTo>
                  <a:pt x="1165530" y="1200466"/>
                  <a:pt x="1167485" y="1202419"/>
                  <a:pt x="1167485" y="1204372"/>
                </a:cubicBezTo>
                <a:cubicBezTo>
                  <a:pt x="1175308" y="1231713"/>
                  <a:pt x="1177263" y="1270771"/>
                  <a:pt x="1145974" y="1284441"/>
                </a:cubicBezTo>
                <a:cubicBezTo>
                  <a:pt x="1122507" y="1294205"/>
                  <a:pt x="1087306" y="1276629"/>
                  <a:pt x="1065795" y="1259053"/>
                </a:cubicBezTo>
                <a:cubicBezTo>
                  <a:pt x="1059928" y="1255147"/>
                  <a:pt x="1052106" y="1253195"/>
                  <a:pt x="1044284" y="1255147"/>
                </a:cubicBezTo>
                <a:cubicBezTo>
                  <a:pt x="1034506" y="1257100"/>
                  <a:pt x="1028639" y="1266865"/>
                  <a:pt x="1032550" y="1274676"/>
                </a:cubicBezTo>
                <a:cubicBezTo>
                  <a:pt x="1034506" y="1274676"/>
                  <a:pt x="1034506" y="1274676"/>
                  <a:pt x="1036461" y="1276629"/>
                </a:cubicBezTo>
                <a:cubicBezTo>
                  <a:pt x="1057973" y="1300064"/>
                  <a:pt x="1128374" y="1389897"/>
                  <a:pt x="1059928" y="1403567"/>
                </a:cubicBezTo>
                <a:cubicBezTo>
                  <a:pt x="1032550" y="1407473"/>
                  <a:pt x="1003216" y="1393803"/>
                  <a:pt x="987572" y="1372321"/>
                </a:cubicBezTo>
                <a:cubicBezTo>
                  <a:pt x="964105" y="1343028"/>
                  <a:pt x="968016" y="1280535"/>
                  <a:pt x="926948" y="1274676"/>
                </a:cubicBezTo>
                <a:cubicBezTo>
                  <a:pt x="924993" y="1276629"/>
                  <a:pt x="923037" y="1276629"/>
                  <a:pt x="921082" y="1276629"/>
                </a:cubicBezTo>
                <a:cubicBezTo>
                  <a:pt x="780279" y="1255147"/>
                  <a:pt x="901526" y="1493400"/>
                  <a:pt x="764635" y="1495353"/>
                </a:cubicBezTo>
                <a:cubicBezTo>
                  <a:pt x="725523" y="1497306"/>
                  <a:pt x="684456" y="1475824"/>
                  <a:pt x="674678" y="1434814"/>
                </a:cubicBezTo>
                <a:cubicBezTo>
                  <a:pt x="668811" y="1403567"/>
                  <a:pt x="688367" y="1364509"/>
                  <a:pt x="662944" y="1339122"/>
                </a:cubicBezTo>
                <a:cubicBezTo>
                  <a:pt x="643388" y="1319593"/>
                  <a:pt x="619921" y="1319593"/>
                  <a:pt x="596454" y="1321546"/>
                </a:cubicBezTo>
                <a:cubicBezTo>
                  <a:pt x="596454" y="1321546"/>
                  <a:pt x="594499" y="1323499"/>
                  <a:pt x="592543" y="1323499"/>
                </a:cubicBezTo>
                <a:cubicBezTo>
                  <a:pt x="565165" y="1329357"/>
                  <a:pt x="531920" y="1331310"/>
                  <a:pt x="510408" y="1309828"/>
                </a:cubicBezTo>
                <a:cubicBezTo>
                  <a:pt x="481075" y="1282488"/>
                  <a:pt x="500630" y="1235618"/>
                  <a:pt x="496719" y="1200466"/>
                </a:cubicBezTo>
                <a:cubicBezTo>
                  <a:pt x="486941" y="1136021"/>
                  <a:pt x="432185" y="1110633"/>
                  <a:pt x="371562" y="1114539"/>
                </a:cubicBezTo>
                <a:cubicBezTo>
                  <a:pt x="330494" y="1116492"/>
                  <a:pt x="291383" y="1137974"/>
                  <a:pt x="250315" y="1134068"/>
                </a:cubicBezTo>
                <a:cubicBezTo>
                  <a:pt x="228804" y="1137974"/>
                  <a:pt x="207292" y="1128209"/>
                  <a:pt x="193603" y="1110633"/>
                </a:cubicBezTo>
                <a:cubicBezTo>
                  <a:pt x="176003" y="1083293"/>
                  <a:pt x="189692" y="1053999"/>
                  <a:pt x="205337" y="1030565"/>
                </a:cubicBezTo>
                <a:cubicBezTo>
                  <a:pt x="226848" y="1003224"/>
                  <a:pt x="267916" y="970025"/>
                  <a:pt x="238582" y="930967"/>
                </a:cubicBezTo>
                <a:cubicBezTo>
                  <a:pt x="226848" y="917297"/>
                  <a:pt x="211204" y="909485"/>
                  <a:pt x="201426" y="893862"/>
                </a:cubicBezTo>
                <a:cubicBezTo>
                  <a:pt x="185781" y="864569"/>
                  <a:pt x="187737" y="829417"/>
                  <a:pt x="197515" y="800123"/>
                </a:cubicBezTo>
                <a:cubicBezTo>
                  <a:pt x="193603" y="798170"/>
                  <a:pt x="191648" y="796217"/>
                  <a:pt x="191648" y="794265"/>
                </a:cubicBezTo>
                <a:cubicBezTo>
                  <a:pt x="199470" y="690761"/>
                  <a:pt x="5867" y="768877"/>
                  <a:pt x="0" y="657562"/>
                </a:cubicBezTo>
                <a:cubicBezTo>
                  <a:pt x="0" y="620457"/>
                  <a:pt x="23467" y="589211"/>
                  <a:pt x="52801" y="571635"/>
                </a:cubicBezTo>
                <a:cubicBezTo>
                  <a:pt x="93868" y="546247"/>
                  <a:pt x="152536" y="550153"/>
                  <a:pt x="179914" y="509142"/>
                </a:cubicBezTo>
                <a:cubicBezTo>
                  <a:pt x="174047" y="475943"/>
                  <a:pt x="86046" y="429073"/>
                  <a:pt x="70401" y="411497"/>
                </a:cubicBezTo>
                <a:cubicBezTo>
                  <a:pt x="46934" y="386110"/>
                  <a:pt x="35201" y="352911"/>
                  <a:pt x="35201" y="319711"/>
                </a:cubicBezTo>
                <a:cubicBezTo>
                  <a:pt x="37156" y="290418"/>
                  <a:pt x="46934" y="261125"/>
                  <a:pt x="74313" y="249407"/>
                </a:cubicBezTo>
                <a:cubicBezTo>
                  <a:pt x="101691" y="239643"/>
                  <a:pt x="140802" y="241596"/>
                  <a:pt x="166225" y="251360"/>
                </a:cubicBezTo>
                <a:cubicBezTo>
                  <a:pt x="207292" y="266983"/>
                  <a:pt x="230759" y="313853"/>
                  <a:pt x="273782" y="321664"/>
                </a:cubicBezTo>
                <a:cubicBezTo>
                  <a:pt x="287471" y="325570"/>
                  <a:pt x="299205" y="323617"/>
                  <a:pt x="310939" y="317759"/>
                </a:cubicBezTo>
                <a:cubicBezTo>
                  <a:pt x="316805" y="306041"/>
                  <a:pt x="320716" y="292371"/>
                  <a:pt x="326583" y="278701"/>
                </a:cubicBezTo>
                <a:cubicBezTo>
                  <a:pt x="326583" y="265030"/>
                  <a:pt x="307027" y="249407"/>
                  <a:pt x="297249" y="239643"/>
                </a:cubicBezTo>
                <a:cubicBezTo>
                  <a:pt x="281605" y="225973"/>
                  <a:pt x="262049" y="214255"/>
                  <a:pt x="250315" y="194726"/>
                </a:cubicBezTo>
                <a:cubicBezTo>
                  <a:pt x="213159" y="140045"/>
                  <a:pt x="273782" y="104893"/>
                  <a:pt x="324628" y="108799"/>
                </a:cubicBezTo>
                <a:cubicBezTo>
                  <a:pt x="326583" y="108799"/>
                  <a:pt x="328539" y="110752"/>
                  <a:pt x="328539" y="110752"/>
                </a:cubicBezTo>
                <a:cubicBezTo>
                  <a:pt x="369606" y="112705"/>
                  <a:pt x="391118" y="157621"/>
                  <a:pt x="426318" y="179103"/>
                </a:cubicBezTo>
                <a:cubicBezTo>
                  <a:pt x="475208" y="210349"/>
                  <a:pt x="569076" y="222067"/>
                  <a:pt x="614054" y="183009"/>
                </a:cubicBezTo>
                <a:cubicBezTo>
                  <a:pt x="655122" y="145904"/>
                  <a:pt x="647299" y="81458"/>
                  <a:pt x="678589" y="36542"/>
                </a:cubicBezTo>
                <a:cubicBezTo>
                  <a:pt x="697656" y="8713"/>
                  <a:pt x="726623" y="-441"/>
                  <a:pt x="758065" y="17"/>
                </a:cubicBezTo>
                <a:close/>
              </a:path>
            </a:pathLst>
          </a:custGeom>
          <a:solidFill>
            <a:schemeClr val="bg1">
              <a:lumMod val="75000"/>
            </a:schemeClr>
          </a:solidFill>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image placeholder insert your picture, and “Send to back”</a:t>
            </a:r>
          </a:p>
          <a:p>
            <a:endParaRPr lang="en-US" dirty="0"/>
          </a:p>
          <a:p>
            <a:endParaRPr lang="en-US" dirty="0"/>
          </a:p>
        </p:txBody>
      </p:sp>
      <p:sp>
        <p:nvSpPr>
          <p:cNvPr id="23" name="Picture Placeholder 22"/>
          <p:cNvSpPr>
            <a:spLocks noGrp="1"/>
          </p:cNvSpPr>
          <p:nvPr>
            <p:ph type="pic" sz="quarter" idx="12" hasCustomPrompt="1"/>
          </p:nvPr>
        </p:nvSpPr>
        <p:spPr>
          <a:xfrm>
            <a:off x="7734978" y="2226928"/>
            <a:ext cx="2939950" cy="2404144"/>
          </a:xfrm>
          <a:custGeom>
            <a:avLst/>
            <a:gdLst>
              <a:gd name="connsiteX0" fmla="*/ 717576 w 1620457"/>
              <a:gd name="connsiteY0" fmla="*/ 433 h 1325129"/>
              <a:gd name="connsiteX1" fmla="*/ 811382 w 1620457"/>
              <a:gd name="connsiteY1" fmla="*/ 35586 h 1325129"/>
              <a:gd name="connsiteX2" fmla="*/ 895416 w 1620457"/>
              <a:gd name="connsiteY2" fmla="*/ 31681 h 1325129"/>
              <a:gd name="connsiteX3" fmla="*/ 944274 w 1620457"/>
              <a:gd name="connsiteY3" fmla="*/ 8245 h 1325129"/>
              <a:gd name="connsiteX4" fmla="*/ 1040034 w 1620457"/>
              <a:gd name="connsiteY4" fmla="*/ 18010 h 1325129"/>
              <a:gd name="connsiteX5" fmla="*/ 1081074 w 1620457"/>
              <a:gd name="connsiteY5" fmla="*/ 47304 h 1325129"/>
              <a:gd name="connsiteX6" fmla="*/ 1153382 w 1620457"/>
              <a:gd name="connsiteY6" fmla="*/ 105893 h 1325129"/>
              <a:gd name="connsiteX7" fmla="*/ 1163154 w 1620457"/>
              <a:gd name="connsiteY7" fmla="*/ 113705 h 1325129"/>
              <a:gd name="connsiteX8" fmla="*/ 1204194 w 1620457"/>
              <a:gd name="connsiteY8" fmla="*/ 162529 h 1325129"/>
              <a:gd name="connsiteX9" fmla="*/ 1206148 w 1620457"/>
              <a:gd name="connsiteY9" fmla="*/ 187918 h 1325129"/>
              <a:gd name="connsiteX10" fmla="*/ 1227645 w 1620457"/>
              <a:gd name="connsiteY10" fmla="*/ 230883 h 1325129"/>
              <a:gd name="connsiteX11" fmla="*/ 1274548 w 1620457"/>
              <a:gd name="connsiteY11" fmla="*/ 217213 h 1325129"/>
              <a:gd name="connsiteX12" fmla="*/ 1282365 w 1620457"/>
              <a:gd name="connsiteY12" fmla="*/ 203542 h 1325129"/>
              <a:gd name="connsiteX13" fmla="*/ 1298000 w 1620457"/>
              <a:gd name="connsiteY13" fmla="*/ 174247 h 1325129"/>
              <a:gd name="connsiteX14" fmla="*/ 1383988 w 1620457"/>
              <a:gd name="connsiteY14" fmla="*/ 103940 h 1325129"/>
              <a:gd name="connsiteX15" fmla="*/ 1499291 w 1620457"/>
              <a:gd name="connsiteY15" fmla="*/ 225024 h 1325129"/>
              <a:gd name="connsiteX16" fmla="*/ 1432845 w 1620457"/>
              <a:gd name="connsiteY16" fmla="*/ 318767 h 1325129"/>
              <a:gd name="connsiteX17" fmla="*/ 1360537 w 1620457"/>
              <a:gd name="connsiteY17" fmla="*/ 361732 h 1325129"/>
              <a:gd name="connsiteX18" fmla="*/ 1325360 w 1620457"/>
              <a:gd name="connsiteY18" fmla="*/ 383215 h 1325129"/>
              <a:gd name="connsiteX19" fmla="*/ 1344902 w 1620457"/>
              <a:gd name="connsiteY19" fmla="*/ 410556 h 1325129"/>
              <a:gd name="connsiteX20" fmla="*/ 1352720 w 1620457"/>
              <a:gd name="connsiteY20" fmla="*/ 435945 h 1325129"/>
              <a:gd name="connsiteX21" fmla="*/ 1354674 w 1620457"/>
              <a:gd name="connsiteY21" fmla="*/ 475004 h 1325129"/>
              <a:gd name="connsiteX22" fmla="*/ 1397668 w 1620457"/>
              <a:gd name="connsiteY22" fmla="*/ 500393 h 1325129"/>
              <a:gd name="connsiteX23" fmla="*/ 1419165 w 1620457"/>
              <a:gd name="connsiteY23" fmla="*/ 496487 h 1325129"/>
              <a:gd name="connsiteX24" fmla="*/ 1557920 w 1620457"/>
              <a:gd name="connsiteY24" fmla="*/ 465240 h 1325129"/>
              <a:gd name="connsiteX25" fmla="*/ 1620457 w 1620457"/>
              <a:gd name="connsiteY25" fmla="*/ 519923 h 1325129"/>
              <a:gd name="connsiteX26" fmla="*/ 1550103 w 1620457"/>
              <a:gd name="connsiteY26" fmla="*/ 588277 h 1325129"/>
              <a:gd name="connsiteX27" fmla="*/ 1489520 w 1620457"/>
              <a:gd name="connsiteY27" fmla="*/ 592183 h 1325129"/>
              <a:gd name="connsiteX28" fmla="*/ 1452388 w 1620457"/>
              <a:gd name="connsiteY28" fmla="*/ 580465 h 1325129"/>
              <a:gd name="connsiteX29" fmla="*/ 1425028 w 1620457"/>
              <a:gd name="connsiteY29" fmla="*/ 576559 h 1325129"/>
              <a:gd name="connsiteX30" fmla="*/ 1397668 w 1620457"/>
              <a:gd name="connsiteY30" fmla="*/ 594135 h 1325129"/>
              <a:gd name="connsiteX31" fmla="*/ 1385942 w 1620457"/>
              <a:gd name="connsiteY31" fmla="*/ 611712 h 1325129"/>
              <a:gd name="connsiteX32" fmla="*/ 1415257 w 1620457"/>
              <a:gd name="connsiteY32" fmla="*/ 695690 h 1325129"/>
              <a:gd name="connsiteX33" fmla="*/ 1389851 w 1620457"/>
              <a:gd name="connsiteY33" fmla="*/ 756232 h 1325129"/>
              <a:gd name="connsiteX34" fmla="*/ 1399622 w 1620457"/>
              <a:gd name="connsiteY34" fmla="*/ 777714 h 1325129"/>
              <a:gd name="connsiteX35" fmla="*/ 1333177 w 1620457"/>
              <a:gd name="connsiteY35" fmla="*/ 840209 h 1325129"/>
              <a:gd name="connsiteX36" fmla="*/ 1327314 w 1620457"/>
              <a:gd name="connsiteY36" fmla="*/ 908563 h 1325129"/>
              <a:gd name="connsiteX37" fmla="*/ 1333177 w 1620457"/>
              <a:gd name="connsiteY37" fmla="*/ 928093 h 1325129"/>
              <a:gd name="connsiteX38" fmla="*/ 1325360 w 1620457"/>
              <a:gd name="connsiteY38" fmla="*/ 971058 h 1325129"/>
              <a:gd name="connsiteX39" fmla="*/ 1237417 w 1620457"/>
              <a:gd name="connsiteY39" fmla="*/ 1012071 h 1325129"/>
              <a:gd name="connsiteX40" fmla="*/ 1194422 w 1620457"/>
              <a:gd name="connsiteY40" fmla="*/ 1002306 h 1325129"/>
              <a:gd name="connsiteX41" fmla="*/ 1174879 w 1620457"/>
              <a:gd name="connsiteY41" fmla="*/ 1029647 h 1325129"/>
              <a:gd name="connsiteX42" fmla="*/ 1176834 w 1620457"/>
              <a:gd name="connsiteY42" fmla="*/ 1043318 h 1325129"/>
              <a:gd name="connsiteX43" fmla="*/ 1186605 w 1620457"/>
              <a:gd name="connsiteY43" fmla="*/ 1086284 h 1325129"/>
              <a:gd name="connsiteX44" fmla="*/ 1147519 w 1620457"/>
              <a:gd name="connsiteY44" fmla="*/ 1121437 h 1325129"/>
              <a:gd name="connsiteX45" fmla="*/ 1110388 w 1620457"/>
              <a:gd name="connsiteY45" fmla="*/ 1099954 h 1325129"/>
              <a:gd name="connsiteX46" fmla="*/ 1071302 w 1620457"/>
              <a:gd name="connsiteY46" fmla="*/ 1051130 h 1325129"/>
              <a:gd name="connsiteX47" fmla="*/ 1026354 w 1620457"/>
              <a:gd name="connsiteY47" fmla="*/ 1074566 h 1325129"/>
              <a:gd name="connsiteX48" fmla="*/ 1030262 w 1620457"/>
              <a:gd name="connsiteY48" fmla="*/ 1103860 h 1325129"/>
              <a:gd name="connsiteX49" fmla="*/ 1063485 w 1620457"/>
              <a:gd name="connsiteY49" fmla="*/ 1140967 h 1325129"/>
              <a:gd name="connsiteX50" fmla="*/ 1135794 w 1620457"/>
              <a:gd name="connsiteY50" fmla="*/ 1176120 h 1325129"/>
              <a:gd name="connsiteX51" fmla="*/ 1243280 w 1620457"/>
              <a:gd name="connsiteY51" fmla="*/ 1246427 h 1325129"/>
              <a:gd name="connsiteX52" fmla="*/ 1213965 w 1620457"/>
              <a:gd name="connsiteY52" fmla="*/ 1314781 h 1325129"/>
              <a:gd name="connsiteX53" fmla="*/ 1014628 w 1620457"/>
              <a:gd name="connsiteY53" fmla="*/ 1217132 h 1325129"/>
              <a:gd name="connsiteX54" fmla="*/ 979451 w 1620457"/>
              <a:gd name="connsiteY54" fmla="*/ 1154637 h 1325129"/>
              <a:gd name="connsiteX55" fmla="*/ 922776 w 1620457"/>
              <a:gd name="connsiteY55" fmla="*/ 1133155 h 1325129"/>
              <a:gd name="connsiteX56" fmla="*/ 877828 w 1620457"/>
              <a:gd name="connsiteY56" fmla="*/ 1101907 h 1325129"/>
              <a:gd name="connsiteX57" fmla="*/ 819199 w 1620457"/>
              <a:gd name="connsiteY57" fmla="*/ 1127296 h 1325129"/>
              <a:gd name="connsiteX58" fmla="*/ 703896 w 1620457"/>
              <a:gd name="connsiteY58" fmla="*/ 1109719 h 1325129"/>
              <a:gd name="connsiteX59" fmla="*/ 647222 w 1620457"/>
              <a:gd name="connsiteY59" fmla="*/ 1203462 h 1325129"/>
              <a:gd name="connsiteX60" fmla="*/ 526056 w 1620457"/>
              <a:gd name="connsiteY60" fmla="*/ 1150731 h 1325129"/>
              <a:gd name="connsiteX61" fmla="*/ 535827 w 1620457"/>
              <a:gd name="connsiteY61" fmla="*/ 1088236 h 1325129"/>
              <a:gd name="connsiteX62" fmla="*/ 541690 w 1620457"/>
              <a:gd name="connsiteY62" fmla="*/ 1047224 h 1325129"/>
              <a:gd name="connsiteX63" fmla="*/ 494787 w 1620457"/>
              <a:gd name="connsiteY63" fmla="*/ 1019883 h 1325129"/>
              <a:gd name="connsiteX64" fmla="*/ 416616 w 1620457"/>
              <a:gd name="connsiteY64" fmla="*/ 998400 h 1325129"/>
              <a:gd name="connsiteX65" fmla="*/ 400982 w 1620457"/>
              <a:gd name="connsiteY65" fmla="*/ 945670 h 1325129"/>
              <a:gd name="connsiteX66" fmla="*/ 309130 w 1620457"/>
              <a:gd name="connsiteY66" fmla="*/ 931999 h 1325129"/>
              <a:gd name="connsiteX67" fmla="*/ 227050 w 1620457"/>
              <a:gd name="connsiteY67" fmla="*/ 1055036 h 1325129"/>
              <a:gd name="connsiteX68" fmla="*/ 152787 w 1620457"/>
              <a:gd name="connsiteY68" fmla="*/ 1068707 h 1325129"/>
              <a:gd name="connsiteX69" fmla="*/ 152787 w 1620457"/>
              <a:gd name="connsiteY69" fmla="*/ 988635 h 1325129"/>
              <a:gd name="connsiteX70" fmla="*/ 254410 w 1620457"/>
              <a:gd name="connsiteY70" fmla="*/ 910516 h 1325129"/>
              <a:gd name="connsiteX71" fmla="*/ 303267 w 1620457"/>
              <a:gd name="connsiteY71" fmla="*/ 832398 h 1325129"/>
              <a:gd name="connsiteX72" fmla="*/ 230959 w 1620457"/>
              <a:gd name="connsiteY72" fmla="*/ 781620 h 1325129"/>
              <a:gd name="connsiteX73" fmla="*/ 193827 w 1620457"/>
              <a:gd name="connsiteY73" fmla="*/ 726937 h 1325129"/>
              <a:gd name="connsiteX74" fmla="*/ 248547 w 1620457"/>
              <a:gd name="connsiteY74" fmla="*/ 584371 h 1325129"/>
              <a:gd name="connsiteX75" fmla="*/ 248547 w 1620457"/>
              <a:gd name="connsiteY75" fmla="*/ 580465 h 1325129"/>
              <a:gd name="connsiteX76" fmla="*/ 86341 w 1620457"/>
              <a:gd name="connsiteY76" fmla="*/ 564841 h 1325129"/>
              <a:gd name="connsiteX77" fmla="*/ 353 w 1620457"/>
              <a:gd name="connsiteY77" fmla="*/ 500393 h 1325129"/>
              <a:gd name="connsiteX78" fmla="*/ 55073 w 1620457"/>
              <a:gd name="connsiteY78" fmla="*/ 443757 h 1325129"/>
              <a:gd name="connsiteX79" fmla="*/ 221187 w 1620457"/>
              <a:gd name="connsiteY79" fmla="*/ 473051 h 1325129"/>
              <a:gd name="connsiteX80" fmla="*/ 262227 w 1620457"/>
              <a:gd name="connsiteY80" fmla="*/ 428133 h 1325129"/>
              <a:gd name="connsiteX81" fmla="*/ 248547 w 1620457"/>
              <a:gd name="connsiteY81" fmla="*/ 408603 h 1325129"/>
              <a:gd name="connsiteX82" fmla="*/ 238776 w 1620457"/>
              <a:gd name="connsiteY82" fmla="*/ 394933 h 1325129"/>
              <a:gd name="connsiteX83" fmla="*/ 227050 w 1620457"/>
              <a:gd name="connsiteY83" fmla="*/ 367591 h 1325129"/>
              <a:gd name="connsiteX84" fmla="*/ 275907 w 1620457"/>
              <a:gd name="connsiteY84" fmla="*/ 318767 h 1325129"/>
              <a:gd name="connsiteX85" fmla="*/ 320856 w 1620457"/>
              <a:gd name="connsiteY85" fmla="*/ 316814 h 1325129"/>
              <a:gd name="connsiteX86" fmla="*/ 350170 w 1620457"/>
              <a:gd name="connsiteY86" fmla="*/ 254319 h 1325129"/>
              <a:gd name="connsiteX87" fmla="*/ 283724 w 1620457"/>
              <a:gd name="connsiteY87" fmla="*/ 226977 h 1325129"/>
              <a:gd name="connsiteX88" fmla="*/ 211416 w 1620457"/>
              <a:gd name="connsiteY88" fmla="*/ 150812 h 1325129"/>
              <a:gd name="connsiteX89" fmla="*/ 314993 w 1620457"/>
              <a:gd name="connsiteY89" fmla="*/ 78552 h 1325129"/>
              <a:gd name="connsiteX90" fmla="*/ 422479 w 1620457"/>
              <a:gd name="connsiteY90" fmla="*/ 158624 h 1325129"/>
              <a:gd name="connsiteX91" fmla="*/ 483062 w 1620457"/>
              <a:gd name="connsiteY91" fmla="*/ 170341 h 1325129"/>
              <a:gd name="connsiteX92" fmla="*/ 471336 w 1620457"/>
              <a:gd name="connsiteY92" fmla="*/ 109799 h 1325129"/>
              <a:gd name="connsiteX93" fmla="*/ 426387 w 1620457"/>
              <a:gd name="connsiteY93" fmla="*/ 74646 h 1325129"/>
              <a:gd name="connsiteX94" fmla="*/ 430296 w 1620457"/>
              <a:gd name="connsiteY94" fmla="*/ 12151 h 1325129"/>
              <a:gd name="connsiteX95" fmla="*/ 494787 w 1620457"/>
              <a:gd name="connsiteY95" fmla="*/ 25822 h 1325129"/>
              <a:gd name="connsiteX96" fmla="*/ 557325 w 1620457"/>
              <a:gd name="connsiteY96" fmla="*/ 88317 h 1325129"/>
              <a:gd name="connsiteX97" fmla="*/ 639405 w 1620457"/>
              <a:gd name="connsiteY97" fmla="*/ 57069 h 1325129"/>
              <a:gd name="connsiteX98" fmla="*/ 717576 w 1620457"/>
              <a:gd name="connsiteY98" fmla="*/ 433 h 132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20457" h="1325129">
                <a:moveTo>
                  <a:pt x="717576" y="433"/>
                </a:moveTo>
                <a:cubicBezTo>
                  <a:pt x="752753" y="-3473"/>
                  <a:pt x="782068" y="19963"/>
                  <a:pt x="811382" y="35586"/>
                </a:cubicBezTo>
                <a:cubicBezTo>
                  <a:pt x="844605" y="53163"/>
                  <a:pt x="866102" y="53163"/>
                  <a:pt x="895416" y="31681"/>
                </a:cubicBezTo>
                <a:cubicBezTo>
                  <a:pt x="911051" y="21916"/>
                  <a:pt x="924731" y="14104"/>
                  <a:pt x="944274" y="8245"/>
                </a:cubicBezTo>
                <a:cubicBezTo>
                  <a:pt x="975542" y="433"/>
                  <a:pt x="1008765" y="4339"/>
                  <a:pt x="1040034" y="18010"/>
                </a:cubicBezTo>
                <a:cubicBezTo>
                  <a:pt x="1055668" y="25822"/>
                  <a:pt x="1069348" y="35586"/>
                  <a:pt x="1081074" y="47304"/>
                </a:cubicBezTo>
                <a:cubicBezTo>
                  <a:pt x="1102571" y="68787"/>
                  <a:pt x="1116251" y="113705"/>
                  <a:pt x="1153382" y="105893"/>
                </a:cubicBezTo>
                <a:cubicBezTo>
                  <a:pt x="1159245" y="103940"/>
                  <a:pt x="1163154" y="109799"/>
                  <a:pt x="1163154" y="113705"/>
                </a:cubicBezTo>
                <a:cubicBezTo>
                  <a:pt x="1188560" y="115658"/>
                  <a:pt x="1200285" y="139094"/>
                  <a:pt x="1204194" y="162529"/>
                </a:cubicBezTo>
                <a:cubicBezTo>
                  <a:pt x="1206148" y="172294"/>
                  <a:pt x="1206148" y="180106"/>
                  <a:pt x="1206148" y="187918"/>
                </a:cubicBezTo>
                <a:cubicBezTo>
                  <a:pt x="1206148" y="211354"/>
                  <a:pt x="1204194" y="219166"/>
                  <a:pt x="1227645" y="230883"/>
                </a:cubicBezTo>
                <a:cubicBezTo>
                  <a:pt x="1249142" y="242601"/>
                  <a:pt x="1256960" y="236742"/>
                  <a:pt x="1274548" y="217213"/>
                </a:cubicBezTo>
                <a:cubicBezTo>
                  <a:pt x="1278457" y="213307"/>
                  <a:pt x="1280411" y="207448"/>
                  <a:pt x="1282365" y="203542"/>
                </a:cubicBezTo>
                <a:cubicBezTo>
                  <a:pt x="1288228" y="193777"/>
                  <a:pt x="1292137" y="184012"/>
                  <a:pt x="1298000" y="174247"/>
                </a:cubicBezTo>
                <a:cubicBezTo>
                  <a:pt x="1315588" y="141047"/>
                  <a:pt x="1346857" y="111752"/>
                  <a:pt x="1383988" y="103940"/>
                </a:cubicBezTo>
                <a:cubicBezTo>
                  <a:pt x="1460205" y="88317"/>
                  <a:pt x="1514926" y="152765"/>
                  <a:pt x="1499291" y="225024"/>
                </a:cubicBezTo>
                <a:cubicBezTo>
                  <a:pt x="1489520" y="264084"/>
                  <a:pt x="1464114" y="295331"/>
                  <a:pt x="1432845" y="318767"/>
                </a:cubicBezTo>
                <a:cubicBezTo>
                  <a:pt x="1409394" y="336344"/>
                  <a:pt x="1385942" y="348061"/>
                  <a:pt x="1360537" y="361732"/>
                </a:cubicBezTo>
                <a:cubicBezTo>
                  <a:pt x="1352720" y="365638"/>
                  <a:pt x="1329268" y="373450"/>
                  <a:pt x="1325360" y="383215"/>
                </a:cubicBezTo>
                <a:cubicBezTo>
                  <a:pt x="1319497" y="398839"/>
                  <a:pt x="1339040" y="404698"/>
                  <a:pt x="1344902" y="410556"/>
                </a:cubicBezTo>
                <a:cubicBezTo>
                  <a:pt x="1350765" y="420321"/>
                  <a:pt x="1352720" y="424227"/>
                  <a:pt x="1352720" y="435945"/>
                </a:cubicBezTo>
                <a:cubicBezTo>
                  <a:pt x="1350765" y="457428"/>
                  <a:pt x="1344902" y="449616"/>
                  <a:pt x="1354674" y="475004"/>
                </a:cubicBezTo>
                <a:cubicBezTo>
                  <a:pt x="1362491" y="500393"/>
                  <a:pt x="1372262" y="502346"/>
                  <a:pt x="1397668" y="500393"/>
                </a:cubicBezTo>
                <a:cubicBezTo>
                  <a:pt x="1405485" y="498440"/>
                  <a:pt x="1411348" y="498440"/>
                  <a:pt x="1419165" y="496487"/>
                </a:cubicBezTo>
                <a:cubicBezTo>
                  <a:pt x="1464114" y="484769"/>
                  <a:pt x="1509063" y="459381"/>
                  <a:pt x="1557920" y="465240"/>
                </a:cubicBezTo>
                <a:cubicBezTo>
                  <a:pt x="1587234" y="469145"/>
                  <a:pt x="1620457" y="484769"/>
                  <a:pt x="1620457" y="519923"/>
                </a:cubicBezTo>
                <a:cubicBezTo>
                  <a:pt x="1618503" y="555076"/>
                  <a:pt x="1581371" y="578512"/>
                  <a:pt x="1550103" y="588277"/>
                </a:cubicBezTo>
                <a:cubicBezTo>
                  <a:pt x="1530560" y="594135"/>
                  <a:pt x="1509063" y="596088"/>
                  <a:pt x="1489520" y="592183"/>
                </a:cubicBezTo>
                <a:cubicBezTo>
                  <a:pt x="1477794" y="588277"/>
                  <a:pt x="1464114" y="584371"/>
                  <a:pt x="1452388" y="580465"/>
                </a:cubicBezTo>
                <a:cubicBezTo>
                  <a:pt x="1442617" y="578512"/>
                  <a:pt x="1434800" y="576559"/>
                  <a:pt x="1425028" y="576559"/>
                </a:cubicBezTo>
                <a:cubicBezTo>
                  <a:pt x="1411348" y="572653"/>
                  <a:pt x="1401577" y="578512"/>
                  <a:pt x="1397668" y="594135"/>
                </a:cubicBezTo>
                <a:cubicBezTo>
                  <a:pt x="1393760" y="599994"/>
                  <a:pt x="1389851" y="605853"/>
                  <a:pt x="1385942" y="611712"/>
                </a:cubicBezTo>
                <a:cubicBezTo>
                  <a:pt x="1383988" y="642960"/>
                  <a:pt x="1428937" y="660536"/>
                  <a:pt x="1415257" y="695690"/>
                </a:cubicBezTo>
                <a:cubicBezTo>
                  <a:pt x="1403531" y="723031"/>
                  <a:pt x="1374217" y="715220"/>
                  <a:pt x="1389851" y="756232"/>
                </a:cubicBezTo>
                <a:cubicBezTo>
                  <a:pt x="1391805" y="764044"/>
                  <a:pt x="1399622" y="765997"/>
                  <a:pt x="1399622" y="777714"/>
                </a:cubicBezTo>
                <a:cubicBezTo>
                  <a:pt x="1403531" y="816774"/>
                  <a:pt x="1356628" y="822633"/>
                  <a:pt x="1333177" y="840209"/>
                </a:cubicBezTo>
                <a:cubicBezTo>
                  <a:pt x="1313634" y="855833"/>
                  <a:pt x="1317542" y="887081"/>
                  <a:pt x="1327314" y="908563"/>
                </a:cubicBezTo>
                <a:cubicBezTo>
                  <a:pt x="1329268" y="916375"/>
                  <a:pt x="1331222" y="922234"/>
                  <a:pt x="1333177" y="928093"/>
                </a:cubicBezTo>
                <a:cubicBezTo>
                  <a:pt x="1335131" y="941764"/>
                  <a:pt x="1333177" y="957388"/>
                  <a:pt x="1325360" y="971058"/>
                </a:cubicBezTo>
                <a:cubicBezTo>
                  <a:pt x="1309725" y="1002306"/>
                  <a:pt x="1272594" y="1015977"/>
                  <a:pt x="1237417" y="1012071"/>
                </a:cubicBezTo>
                <a:cubicBezTo>
                  <a:pt x="1225691" y="1010118"/>
                  <a:pt x="1206148" y="1000353"/>
                  <a:pt x="1194422" y="1002306"/>
                </a:cubicBezTo>
                <a:cubicBezTo>
                  <a:pt x="1184651" y="1004259"/>
                  <a:pt x="1174879" y="1021836"/>
                  <a:pt x="1174879" y="1029647"/>
                </a:cubicBezTo>
                <a:cubicBezTo>
                  <a:pt x="1174879" y="1033553"/>
                  <a:pt x="1176834" y="1039412"/>
                  <a:pt x="1176834" y="1043318"/>
                </a:cubicBezTo>
                <a:cubicBezTo>
                  <a:pt x="1180742" y="1056989"/>
                  <a:pt x="1188560" y="1072613"/>
                  <a:pt x="1186605" y="1086284"/>
                </a:cubicBezTo>
                <a:cubicBezTo>
                  <a:pt x="1186605" y="1109719"/>
                  <a:pt x="1170971" y="1125343"/>
                  <a:pt x="1147519" y="1121437"/>
                </a:cubicBezTo>
                <a:cubicBezTo>
                  <a:pt x="1133839" y="1121437"/>
                  <a:pt x="1120159" y="1109719"/>
                  <a:pt x="1110388" y="1099954"/>
                </a:cubicBezTo>
                <a:cubicBezTo>
                  <a:pt x="1098662" y="1086284"/>
                  <a:pt x="1088891" y="1055036"/>
                  <a:pt x="1071302" y="1051130"/>
                </a:cubicBezTo>
                <a:cubicBezTo>
                  <a:pt x="1055668" y="1045271"/>
                  <a:pt x="1032216" y="1058942"/>
                  <a:pt x="1026354" y="1074566"/>
                </a:cubicBezTo>
                <a:cubicBezTo>
                  <a:pt x="1024399" y="1084331"/>
                  <a:pt x="1026354" y="1096048"/>
                  <a:pt x="1030262" y="1103860"/>
                </a:cubicBezTo>
                <a:cubicBezTo>
                  <a:pt x="1036125" y="1119484"/>
                  <a:pt x="1049805" y="1131202"/>
                  <a:pt x="1063485" y="1140967"/>
                </a:cubicBezTo>
                <a:cubicBezTo>
                  <a:pt x="1086936" y="1154637"/>
                  <a:pt x="1110388" y="1164402"/>
                  <a:pt x="1135794" y="1176120"/>
                </a:cubicBezTo>
                <a:cubicBezTo>
                  <a:pt x="1167062" y="1191744"/>
                  <a:pt x="1229600" y="1209321"/>
                  <a:pt x="1243280" y="1246427"/>
                </a:cubicBezTo>
                <a:cubicBezTo>
                  <a:pt x="1255005" y="1273768"/>
                  <a:pt x="1237417" y="1303063"/>
                  <a:pt x="1213965" y="1314781"/>
                </a:cubicBezTo>
                <a:cubicBezTo>
                  <a:pt x="1139702" y="1353840"/>
                  <a:pt x="1051759" y="1273768"/>
                  <a:pt x="1014628" y="1217132"/>
                </a:cubicBezTo>
                <a:cubicBezTo>
                  <a:pt x="1000948" y="1197603"/>
                  <a:pt x="993131" y="1174167"/>
                  <a:pt x="979451" y="1154637"/>
                </a:cubicBezTo>
                <a:cubicBezTo>
                  <a:pt x="965771" y="1135108"/>
                  <a:pt x="944274" y="1140967"/>
                  <a:pt x="922776" y="1133155"/>
                </a:cubicBezTo>
                <a:cubicBezTo>
                  <a:pt x="907142" y="1127296"/>
                  <a:pt x="893462" y="1105813"/>
                  <a:pt x="877828" y="1101907"/>
                </a:cubicBezTo>
                <a:cubicBezTo>
                  <a:pt x="846559" y="1094095"/>
                  <a:pt x="838742" y="1117531"/>
                  <a:pt x="819199" y="1127296"/>
                </a:cubicBezTo>
                <a:cubicBezTo>
                  <a:pt x="778159" y="1144873"/>
                  <a:pt x="741028" y="1088236"/>
                  <a:pt x="703896" y="1109719"/>
                </a:cubicBezTo>
                <a:cubicBezTo>
                  <a:pt x="672628" y="1129249"/>
                  <a:pt x="672628" y="1180026"/>
                  <a:pt x="647222" y="1203462"/>
                </a:cubicBezTo>
                <a:cubicBezTo>
                  <a:pt x="600319" y="1248380"/>
                  <a:pt x="526056" y="1209321"/>
                  <a:pt x="526056" y="1150731"/>
                </a:cubicBezTo>
                <a:cubicBezTo>
                  <a:pt x="526056" y="1129249"/>
                  <a:pt x="531919" y="1109719"/>
                  <a:pt x="535827" y="1088236"/>
                </a:cubicBezTo>
                <a:cubicBezTo>
                  <a:pt x="539736" y="1074566"/>
                  <a:pt x="543644" y="1060895"/>
                  <a:pt x="541690" y="1047224"/>
                </a:cubicBezTo>
                <a:cubicBezTo>
                  <a:pt x="541690" y="1017930"/>
                  <a:pt x="518239" y="1017930"/>
                  <a:pt x="494787" y="1019883"/>
                </a:cubicBezTo>
                <a:cubicBezTo>
                  <a:pt x="465473" y="1021836"/>
                  <a:pt x="434204" y="1025741"/>
                  <a:pt x="416616" y="998400"/>
                </a:cubicBezTo>
                <a:cubicBezTo>
                  <a:pt x="404890" y="982776"/>
                  <a:pt x="406844" y="963246"/>
                  <a:pt x="400982" y="945670"/>
                </a:cubicBezTo>
                <a:cubicBezTo>
                  <a:pt x="391210" y="898799"/>
                  <a:pt x="336490" y="904657"/>
                  <a:pt x="309130" y="931999"/>
                </a:cubicBezTo>
                <a:cubicBezTo>
                  <a:pt x="273953" y="967152"/>
                  <a:pt x="266136" y="1021836"/>
                  <a:pt x="227050" y="1055036"/>
                </a:cubicBezTo>
                <a:cubicBezTo>
                  <a:pt x="209461" y="1070660"/>
                  <a:pt x="176238" y="1084331"/>
                  <a:pt x="152787" y="1068707"/>
                </a:cubicBezTo>
                <a:cubicBezTo>
                  <a:pt x="127381" y="1049177"/>
                  <a:pt x="139107" y="1010118"/>
                  <a:pt x="152787" y="988635"/>
                </a:cubicBezTo>
                <a:cubicBezTo>
                  <a:pt x="178193" y="951529"/>
                  <a:pt x="219233" y="935905"/>
                  <a:pt x="254410" y="910516"/>
                </a:cubicBezTo>
                <a:cubicBezTo>
                  <a:pt x="279816" y="892940"/>
                  <a:pt x="305221" y="867551"/>
                  <a:pt x="303267" y="832398"/>
                </a:cubicBezTo>
                <a:cubicBezTo>
                  <a:pt x="301313" y="787479"/>
                  <a:pt x="262227" y="791385"/>
                  <a:pt x="230959" y="781620"/>
                </a:cubicBezTo>
                <a:cubicBezTo>
                  <a:pt x="205553" y="773809"/>
                  <a:pt x="189918" y="754279"/>
                  <a:pt x="193827" y="726937"/>
                </a:cubicBezTo>
                <a:cubicBezTo>
                  <a:pt x="197736" y="676160"/>
                  <a:pt x="270044" y="639054"/>
                  <a:pt x="248547" y="584371"/>
                </a:cubicBezTo>
                <a:cubicBezTo>
                  <a:pt x="248547" y="582418"/>
                  <a:pt x="248547" y="582418"/>
                  <a:pt x="248547" y="580465"/>
                </a:cubicBezTo>
                <a:cubicBezTo>
                  <a:pt x="223141" y="533593"/>
                  <a:pt x="127381" y="568747"/>
                  <a:pt x="86341" y="564841"/>
                </a:cubicBezTo>
                <a:cubicBezTo>
                  <a:pt x="51164" y="560935"/>
                  <a:pt x="4261" y="539452"/>
                  <a:pt x="353" y="500393"/>
                </a:cubicBezTo>
                <a:cubicBezTo>
                  <a:pt x="-3556" y="469145"/>
                  <a:pt x="25759" y="449616"/>
                  <a:pt x="55073" y="443757"/>
                </a:cubicBezTo>
                <a:cubicBezTo>
                  <a:pt x="113701" y="432039"/>
                  <a:pt x="164513" y="473051"/>
                  <a:pt x="221187" y="473051"/>
                </a:cubicBezTo>
                <a:cubicBezTo>
                  <a:pt x="248547" y="476957"/>
                  <a:pt x="262227" y="463287"/>
                  <a:pt x="262227" y="428133"/>
                </a:cubicBezTo>
                <a:cubicBezTo>
                  <a:pt x="258319" y="422274"/>
                  <a:pt x="254410" y="414462"/>
                  <a:pt x="248547" y="408603"/>
                </a:cubicBezTo>
                <a:cubicBezTo>
                  <a:pt x="246593" y="404698"/>
                  <a:pt x="240730" y="398839"/>
                  <a:pt x="238776" y="394933"/>
                </a:cubicBezTo>
                <a:cubicBezTo>
                  <a:pt x="232913" y="387121"/>
                  <a:pt x="229004" y="377356"/>
                  <a:pt x="227050" y="367591"/>
                </a:cubicBezTo>
                <a:cubicBezTo>
                  <a:pt x="225096" y="340250"/>
                  <a:pt x="250501" y="322673"/>
                  <a:pt x="275907" y="318767"/>
                </a:cubicBezTo>
                <a:cubicBezTo>
                  <a:pt x="289587" y="314861"/>
                  <a:pt x="305221" y="316814"/>
                  <a:pt x="320856" y="316814"/>
                </a:cubicBezTo>
                <a:cubicBezTo>
                  <a:pt x="340399" y="314861"/>
                  <a:pt x="402936" y="303143"/>
                  <a:pt x="350170" y="254319"/>
                </a:cubicBezTo>
                <a:cubicBezTo>
                  <a:pt x="334536" y="240648"/>
                  <a:pt x="303267" y="236742"/>
                  <a:pt x="283724" y="226977"/>
                </a:cubicBezTo>
                <a:cubicBezTo>
                  <a:pt x="254410" y="209401"/>
                  <a:pt x="223141" y="184012"/>
                  <a:pt x="211416" y="150812"/>
                </a:cubicBezTo>
                <a:cubicBezTo>
                  <a:pt x="184056" y="78552"/>
                  <a:pt x="260273" y="60975"/>
                  <a:pt x="314993" y="78552"/>
                </a:cubicBezTo>
                <a:cubicBezTo>
                  <a:pt x="363850" y="92223"/>
                  <a:pt x="385347" y="127376"/>
                  <a:pt x="422479" y="158624"/>
                </a:cubicBezTo>
                <a:cubicBezTo>
                  <a:pt x="438113" y="170341"/>
                  <a:pt x="463519" y="184012"/>
                  <a:pt x="483062" y="170341"/>
                </a:cubicBezTo>
                <a:cubicBezTo>
                  <a:pt x="516284" y="148859"/>
                  <a:pt x="485016" y="123470"/>
                  <a:pt x="471336" y="109799"/>
                </a:cubicBezTo>
                <a:cubicBezTo>
                  <a:pt x="455702" y="98081"/>
                  <a:pt x="438113" y="90270"/>
                  <a:pt x="426387" y="74646"/>
                </a:cubicBezTo>
                <a:cubicBezTo>
                  <a:pt x="412707" y="55116"/>
                  <a:pt x="408799" y="27775"/>
                  <a:pt x="430296" y="12151"/>
                </a:cubicBezTo>
                <a:cubicBezTo>
                  <a:pt x="451793" y="433"/>
                  <a:pt x="477199" y="14104"/>
                  <a:pt x="494787" y="25822"/>
                </a:cubicBezTo>
                <a:cubicBezTo>
                  <a:pt x="518239" y="43398"/>
                  <a:pt x="531919" y="72693"/>
                  <a:pt x="557325" y="88317"/>
                </a:cubicBezTo>
                <a:cubicBezTo>
                  <a:pt x="594456" y="111752"/>
                  <a:pt x="619862" y="84411"/>
                  <a:pt x="639405" y="57069"/>
                </a:cubicBezTo>
                <a:cubicBezTo>
                  <a:pt x="656993" y="31681"/>
                  <a:pt x="682399" y="4339"/>
                  <a:pt x="717576" y="433"/>
                </a:cubicBezTo>
                <a:close/>
              </a:path>
            </a:pathLst>
          </a:custGeom>
          <a:solidFill>
            <a:schemeClr val="bg1">
              <a:lumMod val="75000"/>
            </a:schemeClr>
          </a:solidFill>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image placeholder insert your picture, and “Send to back”</a:t>
            </a:r>
          </a:p>
          <a:p>
            <a:endParaRPr lang="en-US" dirty="0"/>
          </a:p>
          <a:p>
            <a:endParaRPr lang="en-US" dirty="0"/>
          </a:p>
        </p:txBody>
      </p:sp>
      <p:sp>
        <p:nvSpPr>
          <p:cNvPr id="13" name="Rectangle 12"/>
          <p:cNvSpPr/>
          <p:nvPr userDrawn="1"/>
        </p:nvSpPr>
        <p:spPr>
          <a:xfrm>
            <a:off x="9924107" y="6427573"/>
            <a:ext cx="2161169" cy="246221"/>
          </a:xfrm>
          <a:prstGeom prst="rect">
            <a:avLst/>
          </a:prstGeom>
        </p:spPr>
        <p:txBody>
          <a:bodyPr wrap="none">
            <a:spAutoFit/>
          </a:bodyPr>
          <a:lstStyle/>
          <a:p>
            <a:pPr algn="l"/>
            <a:r>
              <a:rPr lang="en-US" sz="900" b="0" i="0" dirty="0">
                <a:solidFill>
                  <a:schemeClr val="bg1"/>
                </a:solidFill>
                <a:effectLst/>
                <a:latin typeface="+mn-lt"/>
              </a:rPr>
              <a:t>© 2018 </a:t>
            </a:r>
            <a:r>
              <a:rPr lang="en-US" sz="1000" b="0" i="0" dirty="0">
                <a:solidFill>
                  <a:schemeClr val="bg1"/>
                </a:solidFill>
                <a:effectLst/>
                <a:latin typeface="+mj-lt"/>
              </a:rPr>
              <a:t>Creative</a:t>
            </a:r>
            <a:r>
              <a:rPr lang="en-US" sz="1000" b="0" i="0" baseline="0" dirty="0">
                <a:solidFill>
                  <a:schemeClr val="bg1"/>
                </a:solidFill>
                <a:effectLst/>
                <a:latin typeface="+mj-lt"/>
              </a:rPr>
              <a:t> – Presentation template</a:t>
            </a:r>
            <a:endParaRPr lang="en-US" sz="1000" b="0" i="0" dirty="0">
              <a:solidFill>
                <a:schemeClr val="bg1"/>
              </a:solidFill>
              <a:latin typeface="+mj-lt"/>
            </a:endParaRPr>
          </a:p>
        </p:txBody>
      </p:sp>
      <p:grpSp>
        <p:nvGrpSpPr>
          <p:cNvPr id="14" name="Group 13"/>
          <p:cNvGrpSpPr/>
          <p:nvPr userDrawn="1"/>
        </p:nvGrpSpPr>
        <p:grpSpPr>
          <a:xfrm rot="18000000">
            <a:off x="-375171" y="-441443"/>
            <a:ext cx="1615154" cy="1495381"/>
            <a:chOff x="3379410" y="936427"/>
            <a:chExt cx="5005263" cy="4634093"/>
          </a:xfrm>
        </p:grpSpPr>
        <p:sp>
          <p:nvSpPr>
            <p:cNvPr id="15"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8"/>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9"/>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Rectangle 56"/>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308171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2">
            <a:lumMod val="50000"/>
          </a:schemeClr>
        </a:solidFill>
        <a:effectLst/>
      </p:bgPr>
    </p:bg>
    <p:spTree>
      <p:nvGrpSpPr>
        <p:cNvPr id="1" name=""/>
        <p:cNvGrpSpPr/>
        <p:nvPr/>
      </p:nvGrpSpPr>
      <p:grpSpPr>
        <a:xfrm>
          <a:off x="0" y="0"/>
          <a:ext cx="0" cy="0"/>
          <a:chOff x="0" y="0"/>
          <a:chExt cx="0" cy="0"/>
        </a:xfrm>
      </p:grpSpPr>
      <p:sp>
        <p:nvSpPr>
          <p:cNvPr id="12" name="Rectangle 11"/>
          <p:cNvSpPr/>
          <p:nvPr userDrawn="1"/>
        </p:nvSpPr>
        <p:spPr>
          <a:xfrm>
            <a:off x="9924107" y="6427573"/>
            <a:ext cx="2161169" cy="246221"/>
          </a:xfrm>
          <a:prstGeom prst="rect">
            <a:avLst/>
          </a:prstGeom>
        </p:spPr>
        <p:txBody>
          <a:bodyPr wrap="none">
            <a:spAutoFit/>
          </a:bodyPr>
          <a:lstStyle/>
          <a:p>
            <a:pPr algn="l"/>
            <a:r>
              <a:rPr lang="en-US" sz="900" b="0" i="0" dirty="0">
                <a:solidFill>
                  <a:schemeClr val="bg1"/>
                </a:solidFill>
                <a:effectLst/>
                <a:latin typeface="+mn-lt"/>
              </a:rPr>
              <a:t>© 2018 </a:t>
            </a:r>
            <a:r>
              <a:rPr lang="en-US" sz="1000" b="0" i="0" dirty="0">
                <a:solidFill>
                  <a:schemeClr val="bg1"/>
                </a:solidFill>
                <a:effectLst/>
                <a:latin typeface="+mj-lt"/>
              </a:rPr>
              <a:t>Creative</a:t>
            </a:r>
            <a:r>
              <a:rPr lang="en-US" sz="1000" b="0" i="0" baseline="0" dirty="0">
                <a:solidFill>
                  <a:schemeClr val="bg1"/>
                </a:solidFill>
                <a:effectLst/>
                <a:latin typeface="+mj-lt"/>
              </a:rPr>
              <a:t> – Presentation template</a:t>
            </a:r>
            <a:endParaRPr lang="en-US" sz="1000" b="0" i="0" dirty="0">
              <a:solidFill>
                <a:schemeClr val="bg1"/>
              </a:solidFill>
              <a:latin typeface="+mj-lt"/>
            </a:endParaRPr>
          </a:p>
        </p:txBody>
      </p:sp>
      <p:grpSp>
        <p:nvGrpSpPr>
          <p:cNvPr id="13" name="Group 12"/>
          <p:cNvGrpSpPr/>
          <p:nvPr userDrawn="1"/>
        </p:nvGrpSpPr>
        <p:grpSpPr>
          <a:xfrm rot="21438579">
            <a:off x="-375171" y="-441443"/>
            <a:ext cx="1615154" cy="1495381"/>
            <a:chOff x="3379410" y="936427"/>
            <a:chExt cx="5005263" cy="4634093"/>
          </a:xfrm>
        </p:grpSpPr>
        <p:sp>
          <p:nvSpPr>
            <p:cNvPr id="16"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9"/>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0"/>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
        <p:nvSpPr>
          <p:cNvPr id="23" name="Picture Placeholder 8">
            <a:extLst>
              <a:ext uri="{FF2B5EF4-FFF2-40B4-BE49-F238E27FC236}">
                <a16:creationId xmlns:a16="http://schemas.microsoft.com/office/drawing/2014/main" id="{359F3100-3334-47B8-A9F7-98D971219827}"/>
              </a:ext>
            </a:extLst>
          </p:cNvPr>
          <p:cNvSpPr>
            <a:spLocks noGrp="1"/>
          </p:cNvSpPr>
          <p:nvPr>
            <p:ph type="pic" sz="quarter" idx="10" hasCustomPrompt="1"/>
          </p:nvPr>
        </p:nvSpPr>
        <p:spPr>
          <a:xfrm>
            <a:off x="838199" y="1818708"/>
            <a:ext cx="3400992" cy="3400992"/>
          </a:xfrm>
          <a:solidFill>
            <a:schemeClr val="bg1">
              <a:lumMod val="75000"/>
            </a:schemeClr>
          </a:solidFill>
        </p:spPr>
        <p:txBody>
          <a:bodyPr>
            <a:norm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dirty="0"/>
              <a:t>Drag your image here</a:t>
            </a:r>
          </a:p>
        </p:txBody>
      </p:sp>
      <p:sp>
        <p:nvSpPr>
          <p:cNvPr id="24" name="Picture Placeholder 8">
            <a:extLst>
              <a:ext uri="{FF2B5EF4-FFF2-40B4-BE49-F238E27FC236}">
                <a16:creationId xmlns:a16="http://schemas.microsoft.com/office/drawing/2014/main" id="{9125BB9B-8D0A-4B41-AE5C-C75BD530C056}"/>
              </a:ext>
            </a:extLst>
          </p:cNvPr>
          <p:cNvSpPr>
            <a:spLocks noGrp="1"/>
          </p:cNvSpPr>
          <p:nvPr>
            <p:ph type="pic" sz="quarter" idx="11" hasCustomPrompt="1"/>
          </p:nvPr>
        </p:nvSpPr>
        <p:spPr>
          <a:xfrm>
            <a:off x="4395504" y="1818708"/>
            <a:ext cx="3400992" cy="3400992"/>
          </a:xfrm>
          <a:solidFill>
            <a:schemeClr val="bg1">
              <a:lumMod val="75000"/>
            </a:schemeClr>
          </a:solidFill>
        </p:spPr>
        <p:txBody>
          <a:bodyPr>
            <a:norm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dirty="0"/>
              <a:t>Drag your image here</a:t>
            </a:r>
          </a:p>
        </p:txBody>
      </p:sp>
      <p:sp>
        <p:nvSpPr>
          <p:cNvPr id="25" name="Picture Placeholder 8">
            <a:extLst>
              <a:ext uri="{FF2B5EF4-FFF2-40B4-BE49-F238E27FC236}">
                <a16:creationId xmlns:a16="http://schemas.microsoft.com/office/drawing/2014/main" id="{31FE262A-9F49-4661-97A6-2F59FFA67992}"/>
              </a:ext>
            </a:extLst>
          </p:cNvPr>
          <p:cNvSpPr>
            <a:spLocks noGrp="1"/>
          </p:cNvSpPr>
          <p:nvPr>
            <p:ph type="pic" sz="quarter" idx="12" hasCustomPrompt="1"/>
          </p:nvPr>
        </p:nvSpPr>
        <p:spPr>
          <a:xfrm>
            <a:off x="7952808" y="1818708"/>
            <a:ext cx="3400992" cy="3400992"/>
          </a:xfrm>
          <a:solidFill>
            <a:schemeClr val="bg1">
              <a:lumMod val="75000"/>
            </a:schemeClr>
          </a:solidFill>
        </p:spPr>
        <p:txBody>
          <a:bodyPr>
            <a:norm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dirty="0"/>
              <a:t>Drag your image here</a:t>
            </a:r>
          </a:p>
        </p:txBody>
      </p:sp>
    </p:spTree>
    <p:extLst>
      <p:ext uri="{BB962C8B-B14F-4D97-AF65-F5344CB8AC3E}">
        <p14:creationId xmlns:p14="http://schemas.microsoft.com/office/powerpoint/2010/main" val="224497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accent2">
            <a:lumMod val="50000"/>
          </a:schemeClr>
        </a:solidFill>
        <a:effectLst/>
      </p:bgPr>
    </p:bg>
    <p:spTree>
      <p:nvGrpSpPr>
        <p:cNvPr id="1" name=""/>
        <p:cNvGrpSpPr/>
        <p:nvPr/>
      </p:nvGrpSpPr>
      <p:grpSpPr>
        <a:xfrm>
          <a:off x="0" y="0"/>
          <a:ext cx="0" cy="0"/>
          <a:chOff x="0" y="0"/>
          <a:chExt cx="0" cy="0"/>
        </a:xfrm>
      </p:grpSpPr>
      <p:pic>
        <p:nvPicPr>
          <p:cNvPr id="6" name="Picture 5" descr="ipad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9568" y="283114"/>
            <a:ext cx="4946005" cy="6857107"/>
          </a:xfrm>
          <a:prstGeom prst="rect">
            <a:avLst/>
          </a:prstGeom>
        </p:spPr>
      </p:pic>
      <p:sp>
        <p:nvSpPr>
          <p:cNvPr id="3" name="Picture Placeholder 7"/>
          <p:cNvSpPr>
            <a:spLocks noGrp="1"/>
          </p:cNvSpPr>
          <p:nvPr>
            <p:ph type="pic" sz="quarter" idx="10" hasCustomPrompt="1"/>
          </p:nvPr>
        </p:nvSpPr>
        <p:spPr>
          <a:xfrm>
            <a:off x="4950136" y="935318"/>
            <a:ext cx="3966984" cy="5213951"/>
          </a:xfrm>
          <a:solidFill>
            <a:schemeClr val="bg1">
              <a:lumMod val="65000"/>
            </a:schemeClr>
          </a:solidFill>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image placeholder insert your picture, and “Send to back”</a:t>
            </a:r>
          </a:p>
        </p:txBody>
      </p:sp>
      <p:grpSp>
        <p:nvGrpSpPr>
          <p:cNvPr id="13" name="Group 12"/>
          <p:cNvGrpSpPr/>
          <p:nvPr userDrawn="1"/>
        </p:nvGrpSpPr>
        <p:grpSpPr>
          <a:xfrm rot="18000000">
            <a:off x="-375171" y="-441443"/>
            <a:ext cx="1615154" cy="1495381"/>
            <a:chOff x="3379410" y="936427"/>
            <a:chExt cx="5005263" cy="4634093"/>
          </a:xfrm>
        </p:grpSpPr>
        <p:sp>
          <p:nvSpPr>
            <p:cNvPr id="14" name="Freeform 5"/>
            <p:cNvSpPr>
              <a:spLocks/>
            </p:cNvSpPr>
            <p:nvPr userDrawn="1"/>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userDrawn="1"/>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7"/>
            <p:cNvSpPr>
              <a:spLocks noChangeArrowheads="1"/>
            </p:cNvSpPr>
            <p:nvPr userDrawn="1"/>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8"/>
            <p:cNvSpPr>
              <a:spLocks noChangeArrowheads="1"/>
            </p:cNvSpPr>
            <p:nvPr userDrawn="1"/>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 name="Rectangle 19"/>
          <p:cNvSpPr/>
          <p:nvPr userDrawn="1"/>
        </p:nvSpPr>
        <p:spPr>
          <a:xfrm>
            <a:off x="198021" y="271429"/>
            <a:ext cx="431529" cy="307777"/>
          </a:xfrm>
          <a:prstGeom prst="rect">
            <a:avLst/>
          </a:prstGeom>
        </p:spPr>
        <p:txBody>
          <a:bodyPr wrap="none">
            <a:spAutoFit/>
          </a:bodyPr>
          <a:lstStyle/>
          <a:p>
            <a:pPr algn="ctr"/>
            <a:fld id="{1FF971EA-3A6D-44E0-AE21-1C9457776B3F}" type="slidenum">
              <a:rPr lang="en-US" sz="1400" b="1" smtClean="0">
                <a:solidFill>
                  <a:schemeClr val="bg1"/>
                </a:solidFill>
                <a:latin typeface="+mn-lt"/>
              </a:rPr>
              <a:pPr algn="ctr"/>
              <a:t>‹#›</a:t>
            </a:fld>
            <a:endParaRPr lang="en-US" sz="1200" b="1" dirty="0">
              <a:solidFill>
                <a:schemeClr val="bg1"/>
              </a:solidFill>
              <a:latin typeface="+mn-lt"/>
            </a:endParaRPr>
          </a:p>
        </p:txBody>
      </p:sp>
    </p:spTree>
    <p:extLst>
      <p:ext uri="{BB962C8B-B14F-4D97-AF65-F5344CB8AC3E}">
        <p14:creationId xmlns:p14="http://schemas.microsoft.com/office/powerpoint/2010/main" val="338821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00"/>
                                        <p:tgtEl>
                                          <p:spTgt spid="6"/>
                                        </p:tgtEl>
                                      </p:cBhvr>
                                    </p:animEffect>
                                    <p:anim calcmode="lin" valueType="num">
                                      <p:cBhvr>
                                        <p:cTn id="8" dur="600" fill="hold"/>
                                        <p:tgtEl>
                                          <p:spTgt spid="6"/>
                                        </p:tgtEl>
                                        <p:attrNameLst>
                                          <p:attrName>ppt_x</p:attrName>
                                        </p:attrNameLst>
                                      </p:cBhvr>
                                      <p:tavLst>
                                        <p:tav tm="0">
                                          <p:val>
                                            <p:strVal val="#ppt_x"/>
                                          </p:val>
                                        </p:tav>
                                        <p:tav tm="100000">
                                          <p:val>
                                            <p:strVal val="#ppt_x"/>
                                          </p:val>
                                        </p:tav>
                                      </p:tavLst>
                                    </p:anim>
                                    <p:anim calcmode="lin" valueType="num">
                                      <p:cBhvr>
                                        <p:cTn id="9" dur="6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4/23/21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5" r:id="rId1"/>
    <p:sldLayoutId id="2147483663" r:id="rId2"/>
    <p:sldLayoutId id="2147483666" r:id="rId3"/>
    <p:sldLayoutId id="2147483664" r:id="rId4"/>
    <p:sldLayoutId id="2147483650" r:id="rId5"/>
    <p:sldLayoutId id="2147483655" r:id="rId6"/>
    <p:sldLayoutId id="2147483659" r:id="rId7"/>
    <p:sldLayoutId id="2147483668"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turbonemesis/constitution"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hasegibbons.com/" TargetMode="External"/><Relationship Id="rId2" Type="http://schemas.openxmlformats.org/officeDocument/2006/relationships/hyperlink" Target="https://github.com/turbonemesis/constitution"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grpSp>
        <p:nvGrpSpPr>
          <p:cNvPr id="50" name="Group 49"/>
          <p:cNvGrpSpPr/>
          <p:nvPr/>
        </p:nvGrpSpPr>
        <p:grpSpPr>
          <a:xfrm rot="18000000">
            <a:off x="1950462" y="-618498"/>
            <a:ext cx="8331999" cy="8539583"/>
            <a:chOff x="1490761" y="926038"/>
            <a:chExt cx="4448667" cy="4559502"/>
          </a:xfrm>
          <a:solidFill>
            <a:schemeClr val="tx1">
              <a:lumMod val="95000"/>
              <a:lumOff val="5000"/>
              <a:alpha val="49000"/>
            </a:schemeClr>
          </a:solidFill>
        </p:grpSpPr>
        <p:sp>
          <p:nvSpPr>
            <p:cNvPr id="51" name="Freeform 5"/>
            <p:cNvSpPr>
              <a:spLocks/>
            </p:cNvSpPr>
            <p:nvPr/>
          </p:nvSpPr>
          <p:spPr bwMode="auto">
            <a:xfrm rot="2700000">
              <a:off x="1924630" y="931470"/>
              <a:ext cx="3852663" cy="4092415"/>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52" name="Group 51"/>
            <p:cNvGrpSpPr/>
            <p:nvPr/>
          </p:nvGrpSpPr>
          <p:grpSpPr>
            <a:xfrm>
              <a:off x="1490761" y="926038"/>
              <a:ext cx="4448667" cy="4559502"/>
              <a:chOff x="1490761" y="926038"/>
              <a:chExt cx="4448667" cy="4559502"/>
            </a:xfrm>
            <a:grpFill/>
          </p:grpSpPr>
          <p:sp>
            <p:nvSpPr>
              <p:cNvPr id="53" name="Freeform 6"/>
              <p:cNvSpPr>
                <a:spLocks/>
              </p:cNvSpPr>
              <p:nvPr/>
            </p:nvSpPr>
            <p:spPr bwMode="auto">
              <a:xfrm rot="2700000">
                <a:off x="2927290" y="926038"/>
                <a:ext cx="329957" cy="329957"/>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7"/>
              <p:cNvSpPr>
                <a:spLocks/>
              </p:cNvSpPr>
              <p:nvPr/>
            </p:nvSpPr>
            <p:spPr bwMode="auto">
              <a:xfrm rot="2700000">
                <a:off x="5437964" y="4012127"/>
                <a:ext cx="512739" cy="490188"/>
              </a:xfrm>
              <a:custGeom>
                <a:avLst/>
                <a:gdLst>
                  <a:gd name="T0" fmla="*/ 135 w 264"/>
                  <a:gd name="T1" fmla="*/ 180 h 253"/>
                  <a:gd name="T2" fmla="*/ 149 w 264"/>
                  <a:gd name="T3" fmla="*/ 153 h 253"/>
                  <a:gd name="T4" fmla="*/ 182 w 264"/>
                  <a:gd name="T5" fmla="*/ 139 h 253"/>
                  <a:gd name="T6" fmla="*/ 260 w 264"/>
                  <a:gd name="T7" fmla="*/ 100 h 253"/>
                  <a:gd name="T8" fmla="*/ 179 w 264"/>
                  <a:gd name="T9" fmla="*/ 6 h 253"/>
                  <a:gd name="T10" fmla="*/ 101 w 264"/>
                  <a:gd name="T11" fmla="*/ 96 h 253"/>
                  <a:gd name="T12" fmla="*/ 4 w 264"/>
                  <a:gd name="T13" fmla="*/ 168 h 253"/>
                  <a:gd name="T14" fmla="*/ 72 w 264"/>
                  <a:gd name="T15" fmla="*/ 248 h 253"/>
                  <a:gd name="T16" fmla="*/ 135 w 264"/>
                  <a:gd name="T17" fmla="*/ 1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3">
                    <a:moveTo>
                      <a:pt x="135" y="180"/>
                    </a:moveTo>
                    <a:cubicBezTo>
                      <a:pt x="138" y="170"/>
                      <a:pt x="142" y="161"/>
                      <a:pt x="149" y="153"/>
                    </a:cubicBezTo>
                    <a:cubicBezTo>
                      <a:pt x="157" y="144"/>
                      <a:pt x="170" y="141"/>
                      <a:pt x="182" y="139"/>
                    </a:cubicBezTo>
                    <a:cubicBezTo>
                      <a:pt x="220" y="134"/>
                      <a:pt x="256" y="150"/>
                      <a:pt x="260" y="100"/>
                    </a:cubicBezTo>
                    <a:cubicBezTo>
                      <a:pt x="264" y="52"/>
                      <a:pt x="228" y="10"/>
                      <a:pt x="179" y="6"/>
                    </a:cubicBezTo>
                    <a:cubicBezTo>
                      <a:pt x="102" y="0"/>
                      <a:pt x="141" y="60"/>
                      <a:pt x="101" y="96"/>
                    </a:cubicBezTo>
                    <a:cubicBezTo>
                      <a:pt x="62" y="131"/>
                      <a:pt x="9" y="94"/>
                      <a:pt x="4" y="168"/>
                    </a:cubicBezTo>
                    <a:cubicBezTo>
                      <a:pt x="0" y="209"/>
                      <a:pt x="31" y="245"/>
                      <a:pt x="72" y="248"/>
                    </a:cubicBezTo>
                    <a:cubicBezTo>
                      <a:pt x="129" y="253"/>
                      <a:pt x="124" y="214"/>
                      <a:pt x="135"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8"/>
              <p:cNvSpPr>
                <a:spLocks noChangeArrowheads="1"/>
              </p:cNvSpPr>
              <p:nvPr/>
            </p:nvSpPr>
            <p:spPr bwMode="auto">
              <a:xfrm rot="2700000">
                <a:off x="2972725" y="1360890"/>
                <a:ext cx="140054" cy="14005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p:cNvSpPr>
              <p:nvPr/>
            </p:nvSpPr>
            <p:spPr bwMode="auto">
              <a:xfrm rot="2700000">
                <a:off x="5601184" y="3589707"/>
                <a:ext cx="96138" cy="97325"/>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p:cNvSpPr>
              <p:nvPr/>
            </p:nvSpPr>
            <p:spPr bwMode="auto">
              <a:xfrm rot="2700000">
                <a:off x="5729783" y="3561710"/>
                <a:ext cx="181595" cy="1780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1"/>
              <p:cNvSpPr>
                <a:spLocks noChangeArrowheads="1"/>
              </p:cNvSpPr>
              <p:nvPr/>
            </p:nvSpPr>
            <p:spPr bwMode="auto">
              <a:xfrm rot="2700000">
                <a:off x="1490168" y="2125633"/>
                <a:ext cx="435590" cy="43440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2"/>
              <p:cNvSpPr>
                <a:spLocks/>
              </p:cNvSpPr>
              <p:nvPr/>
            </p:nvSpPr>
            <p:spPr bwMode="auto">
              <a:xfrm rot="20238038">
                <a:off x="3310883" y="5097425"/>
                <a:ext cx="369124" cy="388115"/>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3"/>
              <p:cNvSpPr>
                <a:spLocks noChangeArrowheads="1"/>
              </p:cNvSpPr>
              <p:nvPr/>
            </p:nvSpPr>
            <p:spPr bwMode="auto">
              <a:xfrm rot="2700000">
                <a:off x="2346281" y="3577026"/>
                <a:ext cx="93764" cy="9376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4"/>
              <p:cNvSpPr>
                <a:spLocks noChangeArrowheads="1"/>
              </p:cNvSpPr>
              <p:nvPr/>
            </p:nvSpPr>
            <p:spPr bwMode="auto">
              <a:xfrm rot="2700000">
                <a:off x="2258082" y="3846247"/>
                <a:ext cx="54597" cy="545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
              <p:cNvSpPr>
                <a:spLocks noChangeArrowheads="1"/>
              </p:cNvSpPr>
              <p:nvPr/>
            </p:nvSpPr>
            <p:spPr bwMode="auto">
              <a:xfrm rot="2700000">
                <a:off x="2404503" y="3981024"/>
                <a:ext cx="131745" cy="13174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7" name="Freeform 5"/>
          <p:cNvSpPr>
            <a:spLocks/>
          </p:cNvSpPr>
          <p:nvPr/>
        </p:nvSpPr>
        <p:spPr bwMode="auto">
          <a:xfrm rot="2700000">
            <a:off x="3718009"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rot="2700000">
            <a:off x="4869807"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rot="1077859">
            <a:off x="8423916" y="2333719"/>
            <a:ext cx="589005" cy="563099"/>
          </a:xfrm>
          <a:custGeom>
            <a:avLst/>
            <a:gdLst>
              <a:gd name="T0" fmla="*/ 135 w 264"/>
              <a:gd name="T1" fmla="*/ 180 h 253"/>
              <a:gd name="T2" fmla="*/ 149 w 264"/>
              <a:gd name="T3" fmla="*/ 153 h 253"/>
              <a:gd name="T4" fmla="*/ 182 w 264"/>
              <a:gd name="T5" fmla="*/ 139 h 253"/>
              <a:gd name="T6" fmla="*/ 260 w 264"/>
              <a:gd name="T7" fmla="*/ 100 h 253"/>
              <a:gd name="T8" fmla="*/ 179 w 264"/>
              <a:gd name="T9" fmla="*/ 6 h 253"/>
              <a:gd name="T10" fmla="*/ 101 w 264"/>
              <a:gd name="T11" fmla="*/ 96 h 253"/>
              <a:gd name="T12" fmla="*/ 4 w 264"/>
              <a:gd name="T13" fmla="*/ 168 h 253"/>
              <a:gd name="T14" fmla="*/ 72 w 264"/>
              <a:gd name="T15" fmla="*/ 248 h 253"/>
              <a:gd name="T16" fmla="*/ 135 w 264"/>
              <a:gd name="T17" fmla="*/ 1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3">
                <a:moveTo>
                  <a:pt x="135" y="180"/>
                </a:moveTo>
                <a:cubicBezTo>
                  <a:pt x="138" y="170"/>
                  <a:pt x="142" y="161"/>
                  <a:pt x="149" y="153"/>
                </a:cubicBezTo>
                <a:cubicBezTo>
                  <a:pt x="157" y="144"/>
                  <a:pt x="170" y="141"/>
                  <a:pt x="182" y="139"/>
                </a:cubicBezTo>
                <a:cubicBezTo>
                  <a:pt x="220" y="134"/>
                  <a:pt x="256" y="150"/>
                  <a:pt x="260" y="100"/>
                </a:cubicBezTo>
                <a:cubicBezTo>
                  <a:pt x="264" y="52"/>
                  <a:pt x="228" y="10"/>
                  <a:pt x="179" y="6"/>
                </a:cubicBezTo>
                <a:cubicBezTo>
                  <a:pt x="102" y="0"/>
                  <a:pt x="141" y="60"/>
                  <a:pt x="101" y="96"/>
                </a:cubicBezTo>
                <a:cubicBezTo>
                  <a:pt x="62" y="131"/>
                  <a:pt x="9" y="94"/>
                  <a:pt x="4" y="168"/>
                </a:cubicBezTo>
                <a:cubicBezTo>
                  <a:pt x="0" y="209"/>
                  <a:pt x="31" y="245"/>
                  <a:pt x="72" y="248"/>
                </a:cubicBezTo>
                <a:cubicBezTo>
                  <a:pt x="129" y="253"/>
                  <a:pt x="124" y="214"/>
                  <a:pt x="135" y="18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8"/>
          <p:cNvSpPr>
            <a:spLocks noChangeArrowheads="1"/>
          </p:cNvSpPr>
          <p:nvPr/>
        </p:nvSpPr>
        <p:spPr bwMode="auto">
          <a:xfrm rot="2700000">
            <a:off x="4922000"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rot="2700000">
            <a:off x="8206346" y="3398815"/>
            <a:ext cx="110438" cy="111801"/>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rot="2700000">
            <a:off x="8379005"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rot="2700000">
            <a:off x="3294551" y="2178280"/>
            <a:ext cx="424028" cy="44584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1"/>
          <p:cNvSpPr>
            <a:spLocks noChangeArrowheads="1"/>
          </p:cNvSpPr>
          <p:nvPr/>
        </p:nvSpPr>
        <p:spPr bwMode="auto">
          <a:xfrm rot="21383262">
            <a:off x="3682342"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
          <p:cNvSpPr>
            <a:spLocks noChangeArrowheads="1"/>
          </p:cNvSpPr>
          <p:nvPr/>
        </p:nvSpPr>
        <p:spPr bwMode="auto">
          <a:xfrm rot="21383262">
            <a:off x="4070570" y="4692869"/>
            <a:ext cx="107711" cy="10771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4"/>
          <p:cNvSpPr>
            <a:spLocks noChangeArrowheads="1"/>
          </p:cNvSpPr>
          <p:nvPr/>
        </p:nvSpPr>
        <p:spPr bwMode="auto">
          <a:xfrm rot="21383262">
            <a:off x="4208135" y="5185571"/>
            <a:ext cx="62718" cy="627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5"/>
          <p:cNvSpPr>
            <a:spLocks noChangeArrowheads="1"/>
          </p:cNvSpPr>
          <p:nvPr/>
        </p:nvSpPr>
        <p:spPr bwMode="auto">
          <a:xfrm rot="21383262">
            <a:off x="4471948"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TextBox 87"/>
          <p:cNvSpPr txBox="1"/>
          <p:nvPr/>
        </p:nvSpPr>
        <p:spPr>
          <a:xfrm rot="21139589">
            <a:off x="3044745" y="2078023"/>
            <a:ext cx="5772242" cy="2308324"/>
          </a:xfrm>
          <a:prstGeom prst="rect">
            <a:avLst/>
          </a:prstGeom>
          <a:noFill/>
        </p:spPr>
        <p:txBody>
          <a:bodyPr wrap="square" rtlCol="0">
            <a:spAutoFit/>
          </a:bodyPr>
          <a:lstStyle/>
          <a:p>
            <a:pPr algn="ctr"/>
            <a:r>
              <a:rPr lang="en-US" sz="7200" dirty="0">
                <a:solidFill>
                  <a:schemeClr val="bg1"/>
                </a:solidFill>
                <a:latin typeface="Lobster 1.0" panose="02000506000000020003" pitchFamily="50" charset="0"/>
              </a:rPr>
              <a:t>Creating Your Constitution</a:t>
            </a:r>
            <a:endParaRPr lang="en-US" sz="4800" dirty="0">
              <a:solidFill>
                <a:schemeClr val="bg1"/>
              </a:solidFill>
              <a:latin typeface="Lobster 1.0" panose="02000506000000020003" pitchFamily="50" charset="0"/>
            </a:endParaRPr>
          </a:p>
        </p:txBody>
      </p:sp>
      <p:sp>
        <p:nvSpPr>
          <p:cNvPr id="4" name="TextBox 3"/>
          <p:cNvSpPr txBox="1"/>
          <p:nvPr/>
        </p:nvSpPr>
        <p:spPr>
          <a:xfrm>
            <a:off x="4117203" y="4319807"/>
            <a:ext cx="3957593" cy="365165"/>
          </a:xfrm>
          <a:prstGeom prst="rect">
            <a:avLst/>
          </a:prstGeom>
          <a:noFill/>
        </p:spPr>
        <p:txBody>
          <a:bodyPr wrap="square" rtlCol="0">
            <a:spAutoFit/>
          </a:bodyPr>
          <a:lstStyle/>
          <a:p>
            <a:pPr algn="ctr">
              <a:lnSpc>
                <a:spcPct val="200000"/>
              </a:lnSpc>
            </a:pPr>
            <a:r>
              <a:rPr lang="en-US" sz="1050" dirty="0">
                <a:solidFill>
                  <a:schemeClr val="bg1"/>
                </a:solidFill>
              </a:rPr>
              <a:t>Streamline your process of maintaining a style guide</a:t>
            </a:r>
          </a:p>
        </p:txBody>
      </p:sp>
    </p:spTree>
    <p:extLst>
      <p:ext uri="{BB962C8B-B14F-4D97-AF65-F5344CB8AC3E}">
        <p14:creationId xmlns:p14="http://schemas.microsoft.com/office/powerpoint/2010/main" val="134088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Box 2"/>
          <p:cNvSpPr txBox="1"/>
          <p:nvPr/>
        </p:nvSpPr>
        <p:spPr>
          <a:xfrm rot="21333218">
            <a:off x="2998707" y="45763"/>
            <a:ext cx="6194582" cy="2123658"/>
          </a:xfrm>
          <a:prstGeom prst="rect">
            <a:avLst/>
          </a:prstGeom>
          <a:noFill/>
        </p:spPr>
        <p:txBody>
          <a:bodyPr wrap="square" rtlCol="0">
            <a:spAutoFit/>
          </a:bodyPr>
          <a:lstStyle/>
          <a:p>
            <a:pPr algn="ctr"/>
            <a:r>
              <a:rPr lang="en-US" sz="6600" dirty="0">
                <a:solidFill>
                  <a:schemeClr val="bg1"/>
                </a:solidFill>
                <a:latin typeface="+mj-lt"/>
              </a:rPr>
              <a:t>Contracts are super useful</a:t>
            </a:r>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9543670A-7204-574F-B161-850E12030E92}"/>
              </a:ext>
            </a:extLst>
          </p:cNvPr>
          <p:cNvSpPr txBox="1"/>
          <p:nvPr/>
        </p:nvSpPr>
        <p:spPr>
          <a:xfrm>
            <a:off x="2923199" y="2579034"/>
            <a:ext cx="6237514" cy="3416320"/>
          </a:xfrm>
          <a:prstGeom prst="rect">
            <a:avLst/>
          </a:prstGeom>
          <a:noFill/>
        </p:spPr>
        <p:txBody>
          <a:bodyPr wrap="square" rtlCol="0">
            <a:spAutoFit/>
          </a:bodyPr>
          <a:lstStyle/>
          <a:p>
            <a:r>
              <a:rPr lang="en-US" dirty="0">
                <a:solidFill>
                  <a:schemeClr val="bg1"/>
                </a:solidFill>
              </a:rPr>
              <a:t>Contracts and amendments in general are really good at defining clear processes upfront and making things “official”</a:t>
            </a:r>
          </a:p>
          <a:p>
            <a:endParaRPr lang="en-US" dirty="0">
              <a:solidFill>
                <a:schemeClr val="bg1"/>
              </a:solidFill>
            </a:endParaRPr>
          </a:p>
          <a:p>
            <a:r>
              <a:rPr lang="en-US" dirty="0">
                <a:solidFill>
                  <a:schemeClr val="bg1"/>
                </a:solidFill>
              </a:rPr>
              <a:t>Contracts are also helpful in that they provide an area of common ground for what can otherwise be two or more hostile parties. (Single source of truth)</a:t>
            </a:r>
          </a:p>
          <a:p>
            <a:endParaRPr lang="en-US" dirty="0">
              <a:solidFill>
                <a:schemeClr val="bg1"/>
              </a:solidFill>
            </a:endParaRPr>
          </a:p>
          <a:p>
            <a:r>
              <a:rPr lang="en-US" dirty="0">
                <a:solidFill>
                  <a:schemeClr val="bg1"/>
                </a:solidFill>
              </a:rPr>
              <a:t>Iterative in nature/Self documenting</a:t>
            </a:r>
          </a:p>
          <a:p>
            <a:endParaRPr lang="en-US" dirty="0">
              <a:solidFill>
                <a:schemeClr val="bg1"/>
              </a:solidFill>
            </a:endParaRPr>
          </a:p>
          <a:p>
            <a:r>
              <a:rPr lang="en-US" dirty="0">
                <a:solidFill>
                  <a:schemeClr val="bg1"/>
                </a:solidFill>
              </a:rPr>
              <a:t>Always customizable</a:t>
            </a:r>
          </a:p>
          <a:p>
            <a:endParaRPr lang="en-US" dirty="0">
              <a:solidFill>
                <a:schemeClr val="bg1"/>
              </a:solidFill>
            </a:endParaRPr>
          </a:p>
          <a:p>
            <a:r>
              <a:rPr lang="en-US" dirty="0">
                <a:solidFill>
                  <a:schemeClr val="bg1"/>
                </a:solidFill>
              </a:rPr>
              <a:t>Constitution == Type of Contract</a:t>
            </a:r>
          </a:p>
        </p:txBody>
      </p:sp>
    </p:spTree>
    <p:extLst>
      <p:ext uri="{BB962C8B-B14F-4D97-AF65-F5344CB8AC3E}">
        <p14:creationId xmlns:p14="http://schemas.microsoft.com/office/powerpoint/2010/main" val="1118195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grpSp>
        <p:nvGrpSpPr>
          <p:cNvPr id="138" name="Group 137"/>
          <p:cNvGrpSpPr/>
          <p:nvPr/>
        </p:nvGrpSpPr>
        <p:grpSpPr>
          <a:xfrm rot="14740496">
            <a:off x="584458" y="328224"/>
            <a:ext cx="10211706" cy="7450422"/>
            <a:chOff x="1294381" y="926038"/>
            <a:chExt cx="5452291" cy="3977971"/>
          </a:xfrm>
          <a:solidFill>
            <a:schemeClr val="tx1">
              <a:lumMod val="95000"/>
              <a:lumOff val="5000"/>
              <a:alpha val="49000"/>
            </a:schemeClr>
          </a:solidFill>
        </p:grpSpPr>
        <p:sp>
          <p:nvSpPr>
            <p:cNvPr id="139" name="Freeform 5"/>
            <p:cNvSpPr>
              <a:spLocks/>
            </p:cNvSpPr>
            <p:nvPr/>
          </p:nvSpPr>
          <p:spPr bwMode="auto">
            <a:xfrm rot="2700000">
              <a:off x="1924630" y="931470"/>
              <a:ext cx="3852663" cy="4092415"/>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1294381" y="926038"/>
              <a:ext cx="5452291" cy="3186731"/>
              <a:chOff x="1294381" y="926038"/>
              <a:chExt cx="5452291" cy="3186731"/>
            </a:xfrm>
            <a:grpFill/>
          </p:grpSpPr>
          <p:sp>
            <p:nvSpPr>
              <p:cNvPr id="141" name="Freeform 6"/>
              <p:cNvSpPr>
                <a:spLocks/>
              </p:cNvSpPr>
              <p:nvPr/>
            </p:nvSpPr>
            <p:spPr bwMode="auto">
              <a:xfrm rot="2700000">
                <a:off x="2927290" y="926038"/>
                <a:ext cx="329957" cy="329957"/>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7"/>
              <p:cNvSpPr>
                <a:spLocks/>
              </p:cNvSpPr>
              <p:nvPr/>
            </p:nvSpPr>
            <p:spPr bwMode="auto">
              <a:xfrm rot="2700000">
                <a:off x="6245208" y="2718926"/>
                <a:ext cx="512739" cy="490188"/>
              </a:xfrm>
              <a:custGeom>
                <a:avLst/>
                <a:gdLst>
                  <a:gd name="T0" fmla="*/ 135 w 264"/>
                  <a:gd name="T1" fmla="*/ 180 h 253"/>
                  <a:gd name="T2" fmla="*/ 149 w 264"/>
                  <a:gd name="T3" fmla="*/ 153 h 253"/>
                  <a:gd name="T4" fmla="*/ 182 w 264"/>
                  <a:gd name="T5" fmla="*/ 139 h 253"/>
                  <a:gd name="T6" fmla="*/ 260 w 264"/>
                  <a:gd name="T7" fmla="*/ 100 h 253"/>
                  <a:gd name="T8" fmla="*/ 179 w 264"/>
                  <a:gd name="T9" fmla="*/ 6 h 253"/>
                  <a:gd name="T10" fmla="*/ 101 w 264"/>
                  <a:gd name="T11" fmla="*/ 96 h 253"/>
                  <a:gd name="T12" fmla="*/ 4 w 264"/>
                  <a:gd name="T13" fmla="*/ 168 h 253"/>
                  <a:gd name="T14" fmla="*/ 72 w 264"/>
                  <a:gd name="T15" fmla="*/ 248 h 253"/>
                  <a:gd name="T16" fmla="*/ 135 w 264"/>
                  <a:gd name="T17" fmla="*/ 1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3">
                    <a:moveTo>
                      <a:pt x="135" y="180"/>
                    </a:moveTo>
                    <a:cubicBezTo>
                      <a:pt x="138" y="170"/>
                      <a:pt x="142" y="161"/>
                      <a:pt x="149" y="153"/>
                    </a:cubicBezTo>
                    <a:cubicBezTo>
                      <a:pt x="157" y="144"/>
                      <a:pt x="170" y="141"/>
                      <a:pt x="182" y="139"/>
                    </a:cubicBezTo>
                    <a:cubicBezTo>
                      <a:pt x="220" y="134"/>
                      <a:pt x="256" y="150"/>
                      <a:pt x="260" y="100"/>
                    </a:cubicBezTo>
                    <a:cubicBezTo>
                      <a:pt x="264" y="52"/>
                      <a:pt x="228" y="10"/>
                      <a:pt x="179" y="6"/>
                    </a:cubicBezTo>
                    <a:cubicBezTo>
                      <a:pt x="102" y="0"/>
                      <a:pt x="141" y="60"/>
                      <a:pt x="101" y="96"/>
                    </a:cubicBezTo>
                    <a:cubicBezTo>
                      <a:pt x="62" y="131"/>
                      <a:pt x="9" y="94"/>
                      <a:pt x="4" y="168"/>
                    </a:cubicBezTo>
                    <a:cubicBezTo>
                      <a:pt x="0" y="209"/>
                      <a:pt x="31" y="245"/>
                      <a:pt x="72" y="248"/>
                    </a:cubicBezTo>
                    <a:cubicBezTo>
                      <a:pt x="129" y="253"/>
                      <a:pt x="124" y="214"/>
                      <a:pt x="135"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8"/>
              <p:cNvSpPr>
                <a:spLocks noChangeArrowheads="1"/>
              </p:cNvSpPr>
              <p:nvPr/>
            </p:nvSpPr>
            <p:spPr bwMode="auto">
              <a:xfrm rot="2700000">
                <a:off x="2972725" y="1360890"/>
                <a:ext cx="140054" cy="14005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9"/>
              <p:cNvSpPr>
                <a:spLocks/>
              </p:cNvSpPr>
              <p:nvPr/>
            </p:nvSpPr>
            <p:spPr bwMode="auto">
              <a:xfrm rot="2700000">
                <a:off x="5831807" y="3069590"/>
                <a:ext cx="96138" cy="97325"/>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auto">
              <a:xfrm rot="2700000">
                <a:off x="5982109" y="3175268"/>
                <a:ext cx="181595" cy="1780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11"/>
              <p:cNvSpPr>
                <a:spLocks noChangeArrowheads="1"/>
              </p:cNvSpPr>
              <p:nvPr/>
            </p:nvSpPr>
            <p:spPr bwMode="auto">
              <a:xfrm rot="2700000">
                <a:off x="1689855" y="3611906"/>
                <a:ext cx="435590" cy="43440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auto">
              <a:xfrm rot="2700000">
                <a:off x="1303877" y="3225071"/>
                <a:ext cx="369124" cy="388115"/>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13"/>
              <p:cNvSpPr>
                <a:spLocks noChangeArrowheads="1"/>
              </p:cNvSpPr>
              <p:nvPr/>
            </p:nvSpPr>
            <p:spPr bwMode="auto">
              <a:xfrm rot="2700000">
                <a:off x="2346281" y="3577026"/>
                <a:ext cx="93764" cy="9376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14"/>
              <p:cNvSpPr>
                <a:spLocks noChangeArrowheads="1"/>
              </p:cNvSpPr>
              <p:nvPr/>
            </p:nvSpPr>
            <p:spPr bwMode="auto">
              <a:xfrm rot="2700000">
                <a:off x="2124997" y="3942386"/>
                <a:ext cx="54597" cy="545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15"/>
              <p:cNvSpPr>
                <a:spLocks noChangeArrowheads="1"/>
              </p:cNvSpPr>
              <p:nvPr/>
            </p:nvSpPr>
            <p:spPr bwMode="auto">
              <a:xfrm rot="2700000">
                <a:off x="2404503" y="3981024"/>
                <a:ext cx="131745" cy="13174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53" name="Group 152"/>
          <p:cNvGrpSpPr/>
          <p:nvPr/>
        </p:nvGrpSpPr>
        <p:grpSpPr>
          <a:xfrm>
            <a:off x="5645842" y="1416658"/>
            <a:ext cx="1142885" cy="924416"/>
            <a:chOff x="3082751" y="936427"/>
            <a:chExt cx="5729278" cy="4634093"/>
          </a:xfrm>
        </p:grpSpPr>
        <p:sp>
          <p:nvSpPr>
            <p:cNvPr id="154" name="Freeform 5"/>
            <p:cNvSpPr>
              <a:spLocks/>
            </p:cNvSpPr>
            <p:nvPr/>
          </p:nvSpPr>
          <p:spPr bwMode="auto">
            <a:xfrm rot="2700000">
              <a:off x="3517117" y="942667"/>
              <a:ext cx="4425714" cy="4701128"/>
            </a:xfrm>
            <a:custGeom>
              <a:avLst/>
              <a:gdLst>
                <a:gd name="T0" fmla="*/ 1928 w 1985"/>
                <a:gd name="T1" fmla="*/ 1490 h 2109"/>
                <a:gd name="T2" fmla="*/ 1896 w 1985"/>
                <a:gd name="T3" fmla="*/ 1380 h 2109"/>
                <a:gd name="T4" fmla="*/ 1804 w 1985"/>
                <a:gd name="T5" fmla="*/ 1222 h 2109"/>
                <a:gd name="T6" fmla="*/ 1879 w 1985"/>
                <a:gd name="T7" fmla="*/ 1187 h 2109"/>
                <a:gd name="T8" fmla="*/ 1901 w 1985"/>
                <a:gd name="T9" fmla="*/ 955 h 2109"/>
                <a:gd name="T10" fmla="*/ 1823 w 1985"/>
                <a:gd name="T11" fmla="*/ 873 h 2109"/>
                <a:gd name="T12" fmla="*/ 1790 w 1985"/>
                <a:gd name="T13" fmla="*/ 830 h 2109"/>
                <a:gd name="T14" fmla="*/ 1837 w 1985"/>
                <a:gd name="T15" fmla="*/ 596 h 2109"/>
                <a:gd name="T16" fmla="*/ 1800 w 1985"/>
                <a:gd name="T17" fmla="*/ 502 h 2109"/>
                <a:gd name="T18" fmla="*/ 1718 w 1985"/>
                <a:gd name="T19" fmla="*/ 460 h 2109"/>
                <a:gd name="T20" fmla="*/ 1723 w 1985"/>
                <a:gd name="T21" fmla="*/ 419 h 2109"/>
                <a:gd name="T22" fmla="*/ 1537 w 1985"/>
                <a:gd name="T23" fmla="*/ 279 h 2109"/>
                <a:gd name="T24" fmla="*/ 1320 w 1985"/>
                <a:gd name="T25" fmla="*/ 323 h 2109"/>
                <a:gd name="T26" fmla="*/ 1185 w 1985"/>
                <a:gd name="T27" fmla="*/ 148 h 2109"/>
                <a:gd name="T28" fmla="*/ 1028 w 1985"/>
                <a:gd name="T29" fmla="*/ 87 h 2109"/>
                <a:gd name="T30" fmla="*/ 854 w 1985"/>
                <a:gd name="T31" fmla="*/ 192 h 2109"/>
                <a:gd name="T32" fmla="*/ 638 w 1985"/>
                <a:gd name="T33" fmla="*/ 60 h 2109"/>
                <a:gd name="T34" fmla="*/ 426 w 1985"/>
                <a:gd name="T35" fmla="*/ 157 h 2109"/>
                <a:gd name="T36" fmla="*/ 333 w 1985"/>
                <a:gd name="T37" fmla="*/ 425 h 2109"/>
                <a:gd name="T38" fmla="*/ 212 w 1985"/>
                <a:gd name="T39" fmla="*/ 624 h 2109"/>
                <a:gd name="T40" fmla="*/ 273 w 1985"/>
                <a:gd name="T41" fmla="*/ 813 h 2109"/>
                <a:gd name="T42" fmla="*/ 111 w 1985"/>
                <a:gd name="T43" fmla="*/ 882 h 2109"/>
                <a:gd name="T44" fmla="*/ 83 w 1985"/>
                <a:gd name="T45" fmla="*/ 1114 h 2109"/>
                <a:gd name="T46" fmla="*/ 243 w 1985"/>
                <a:gd name="T47" fmla="*/ 1309 h 2109"/>
                <a:gd name="T48" fmla="*/ 233 w 1985"/>
                <a:gd name="T49" fmla="*/ 1354 h 2109"/>
                <a:gd name="T50" fmla="*/ 178 w 1985"/>
                <a:gd name="T51" fmla="*/ 1489 h 2109"/>
                <a:gd name="T52" fmla="*/ 283 w 1985"/>
                <a:gd name="T53" fmla="*/ 1691 h 2109"/>
                <a:gd name="T54" fmla="*/ 282 w 1985"/>
                <a:gd name="T55" fmla="*/ 1698 h 2109"/>
                <a:gd name="T56" fmla="*/ 472 w 1985"/>
                <a:gd name="T57" fmla="*/ 1833 h 2109"/>
                <a:gd name="T58" fmla="*/ 632 w 1985"/>
                <a:gd name="T59" fmla="*/ 1759 h 2109"/>
                <a:gd name="T60" fmla="*/ 749 w 1985"/>
                <a:gd name="T61" fmla="*/ 1717 h 2109"/>
                <a:gd name="T62" fmla="*/ 897 w 1985"/>
                <a:gd name="T63" fmla="*/ 1865 h 2109"/>
                <a:gd name="T64" fmla="*/ 987 w 1985"/>
                <a:gd name="T65" fmla="*/ 1899 h 2109"/>
                <a:gd name="T66" fmla="*/ 1077 w 1985"/>
                <a:gd name="T67" fmla="*/ 1865 h 2109"/>
                <a:gd name="T68" fmla="*/ 1318 w 1985"/>
                <a:gd name="T69" fmla="*/ 2047 h 2109"/>
                <a:gd name="T70" fmla="*/ 1533 w 1985"/>
                <a:gd name="T71" fmla="*/ 1956 h 2109"/>
                <a:gd name="T72" fmla="*/ 1564 w 1985"/>
                <a:gd name="T73" fmla="*/ 1823 h 2109"/>
                <a:gd name="T74" fmla="*/ 1694 w 1985"/>
                <a:gd name="T75" fmla="*/ 1756 h 2109"/>
                <a:gd name="T76" fmla="*/ 1895 w 1985"/>
                <a:gd name="T77" fmla="*/ 1643 h 2109"/>
                <a:gd name="T78" fmla="*/ 1928 w 1985"/>
                <a:gd name="T79" fmla="*/ 149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5" h="2109">
                  <a:moveTo>
                    <a:pt x="1928" y="1490"/>
                  </a:moveTo>
                  <a:cubicBezTo>
                    <a:pt x="1926" y="1453"/>
                    <a:pt x="1917" y="1417"/>
                    <a:pt x="1896" y="1380"/>
                  </a:cubicBezTo>
                  <a:cubicBezTo>
                    <a:pt x="1866" y="1327"/>
                    <a:pt x="1835" y="1275"/>
                    <a:pt x="1804" y="1222"/>
                  </a:cubicBezTo>
                  <a:cubicBezTo>
                    <a:pt x="1879" y="1187"/>
                    <a:pt x="1879" y="1187"/>
                    <a:pt x="1879" y="1187"/>
                  </a:cubicBezTo>
                  <a:cubicBezTo>
                    <a:pt x="1973" y="1144"/>
                    <a:pt x="1985" y="1015"/>
                    <a:pt x="1901" y="955"/>
                  </a:cubicBezTo>
                  <a:cubicBezTo>
                    <a:pt x="1866" y="930"/>
                    <a:pt x="1850" y="907"/>
                    <a:pt x="1823" y="873"/>
                  </a:cubicBezTo>
                  <a:cubicBezTo>
                    <a:pt x="1811" y="859"/>
                    <a:pt x="1798" y="846"/>
                    <a:pt x="1790" y="830"/>
                  </a:cubicBezTo>
                  <a:cubicBezTo>
                    <a:pt x="1744" y="742"/>
                    <a:pt x="1835" y="678"/>
                    <a:pt x="1837" y="596"/>
                  </a:cubicBezTo>
                  <a:cubicBezTo>
                    <a:pt x="1837" y="561"/>
                    <a:pt x="1824" y="527"/>
                    <a:pt x="1800" y="502"/>
                  </a:cubicBezTo>
                  <a:cubicBezTo>
                    <a:pt x="1795" y="496"/>
                    <a:pt x="1719" y="448"/>
                    <a:pt x="1718" y="460"/>
                  </a:cubicBezTo>
                  <a:cubicBezTo>
                    <a:pt x="1718" y="458"/>
                    <a:pt x="1723" y="419"/>
                    <a:pt x="1723" y="419"/>
                  </a:cubicBezTo>
                  <a:cubicBezTo>
                    <a:pt x="1736" y="316"/>
                    <a:pt x="1632" y="239"/>
                    <a:pt x="1537" y="279"/>
                  </a:cubicBezTo>
                  <a:cubicBezTo>
                    <a:pt x="1467" y="309"/>
                    <a:pt x="1396" y="361"/>
                    <a:pt x="1320" y="323"/>
                  </a:cubicBezTo>
                  <a:cubicBezTo>
                    <a:pt x="1252" y="289"/>
                    <a:pt x="1220" y="210"/>
                    <a:pt x="1185" y="148"/>
                  </a:cubicBezTo>
                  <a:cubicBezTo>
                    <a:pt x="1153" y="94"/>
                    <a:pt x="1087" y="69"/>
                    <a:pt x="1028" y="87"/>
                  </a:cubicBezTo>
                  <a:cubicBezTo>
                    <a:pt x="958" y="109"/>
                    <a:pt x="935" y="184"/>
                    <a:pt x="854" y="192"/>
                  </a:cubicBezTo>
                  <a:cubicBezTo>
                    <a:pt x="783" y="199"/>
                    <a:pt x="694" y="99"/>
                    <a:pt x="638" y="60"/>
                  </a:cubicBezTo>
                  <a:cubicBezTo>
                    <a:pt x="554" y="0"/>
                    <a:pt x="436" y="54"/>
                    <a:pt x="426" y="157"/>
                  </a:cubicBezTo>
                  <a:cubicBezTo>
                    <a:pt x="419" y="240"/>
                    <a:pt x="452" y="428"/>
                    <a:pt x="333" y="425"/>
                  </a:cubicBezTo>
                  <a:cubicBezTo>
                    <a:pt x="230" y="423"/>
                    <a:pt x="162" y="533"/>
                    <a:pt x="212" y="624"/>
                  </a:cubicBezTo>
                  <a:cubicBezTo>
                    <a:pt x="235" y="666"/>
                    <a:pt x="316" y="760"/>
                    <a:pt x="273" y="813"/>
                  </a:cubicBezTo>
                  <a:cubicBezTo>
                    <a:pt x="247" y="846"/>
                    <a:pt x="152" y="865"/>
                    <a:pt x="111" y="882"/>
                  </a:cubicBezTo>
                  <a:cubicBezTo>
                    <a:pt x="16" y="923"/>
                    <a:pt x="0" y="1051"/>
                    <a:pt x="83" y="1114"/>
                  </a:cubicBezTo>
                  <a:cubicBezTo>
                    <a:pt x="154" y="1168"/>
                    <a:pt x="251" y="1206"/>
                    <a:pt x="243" y="1309"/>
                  </a:cubicBezTo>
                  <a:cubicBezTo>
                    <a:pt x="242" y="1324"/>
                    <a:pt x="238" y="1339"/>
                    <a:pt x="233" y="1354"/>
                  </a:cubicBezTo>
                  <a:cubicBezTo>
                    <a:pt x="217" y="1403"/>
                    <a:pt x="200" y="1444"/>
                    <a:pt x="178" y="1489"/>
                  </a:cubicBezTo>
                  <a:cubicBezTo>
                    <a:pt x="128" y="1576"/>
                    <a:pt x="186" y="1683"/>
                    <a:pt x="283" y="1691"/>
                  </a:cubicBezTo>
                  <a:cubicBezTo>
                    <a:pt x="282" y="1698"/>
                    <a:pt x="282" y="1698"/>
                    <a:pt x="282" y="1698"/>
                  </a:cubicBezTo>
                  <a:cubicBezTo>
                    <a:pt x="272" y="1801"/>
                    <a:pt x="378" y="1876"/>
                    <a:pt x="472" y="1833"/>
                  </a:cubicBezTo>
                  <a:cubicBezTo>
                    <a:pt x="525" y="1808"/>
                    <a:pt x="579" y="1784"/>
                    <a:pt x="632" y="1759"/>
                  </a:cubicBezTo>
                  <a:cubicBezTo>
                    <a:pt x="666" y="1744"/>
                    <a:pt x="713" y="1711"/>
                    <a:pt x="749" y="1717"/>
                  </a:cubicBezTo>
                  <a:cubicBezTo>
                    <a:pt x="825" y="1731"/>
                    <a:pt x="847" y="1820"/>
                    <a:pt x="897" y="1865"/>
                  </a:cubicBezTo>
                  <a:cubicBezTo>
                    <a:pt x="922" y="1887"/>
                    <a:pt x="954" y="1899"/>
                    <a:pt x="987" y="1899"/>
                  </a:cubicBezTo>
                  <a:cubicBezTo>
                    <a:pt x="997" y="1899"/>
                    <a:pt x="1083" y="1869"/>
                    <a:pt x="1077" y="1865"/>
                  </a:cubicBezTo>
                  <a:cubicBezTo>
                    <a:pt x="1077" y="1865"/>
                    <a:pt x="1318" y="2047"/>
                    <a:pt x="1318" y="2047"/>
                  </a:cubicBezTo>
                  <a:cubicBezTo>
                    <a:pt x="1401" y="2109"/>
                    <a:pt x="1520" y="2059"/>
                    <a:pt x="1533" y="1956"/>
                  </a:cubicBezTo>
                  <a:cubicBezTo>
                    <a:pt x="1539" y="1906"/>
                    <a:pt x="1527" y="1859"/>
                    <a:pt x="1564" y="1823"/>
                  </a:cubicBezTo>
                  <a:cubicBezTo>
                    <a:pt x="1599" y="1789"/>
                    <a:pt x="1649" y="1771"/>
                    <a:pt x="1694" y="1756"/>
                  </a:cubicBezTo>
                  <a:cubicBezTo>
                    <a:pt x="1767" y="1733"/>
                    <a:pt x="1862" y="1720"/>
                    <a:pt x="1895" y="1643"/>
                  </a:cubicBezTo>
                  <a:cubicBezTo>
                    <a:pt x="1917" y="1591"/>
                    <a:pt x="1930" y="1541"/>
                    <a:pt x="1928" y="14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
            <p:cNvSpPr>
              <a:spLocks/>
            </p:cNvSpPr>
            <p:nvPr/>
          </p:nvSpPr>
          <p:spPr bwMode="auto">
            <a:xfrm rot="2700000">
              <a:off x="4668915" y="936427"/>
              <a:ext cx="379035" cy="379035"/>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
            <p:cNvSpPr>
              <a:spLocks/>
            </p:cNvSpPr>
            <p:nvPr/>
          </p:nvSpPr>
          <p:spPr bwMode="auto">
            <a:xfrm rot="1077859">
              <a:off x="8223024" y="2333719"/>
              <a:ext cx="589005" cy="563099"/>
            </a:xfrm>
            <a:custGeom>
              <a:avLst/>
              <a:gdLst>
                <a:gd name="T0" fmla="*/ 135 w 264"/>
                <a:gd name="T1" fmla="*/ 180 h 253"/>
                <a:gd name="T2" fmla="*/ 149 w 264"/>
                <a:gd name="T3" fmla="*/ 153 h 253"/>
                <a:gd name="T4" fmla="*/ 182 w 264"/>
                <a:gd name="T5" fmla="*/ 139 h 253"/>
                <a:gd name="T6" fmla="*/ 260 w 264"/>
                <a:gd name="T7" fmla="*/ 100 h 253"/>
                <a:gd name="T8" fmla="*/ 179 w 264"/>
                <a:gd name="T9" fmla="*/ 6 h 253"/>
                <a:gd name="T10" fmla="*/ 101 w 264"/>
                <a:gd name="T11" fmla="*/ 96 h 253"/>
                <a:gd name="T12" fmla="*/ 4 w 264"/>
                <a:gd name="T13" fmla="*/ 168 h 253"/>
                <a:gd name="T14" fmla="*/ 72 w 264"/>
                <a:gd name="T15" fmla="*/ 248 h 253"/>
                <a:gd name="T16" fmla="*/ 135 w 264"/>
                <a:gd name="T17" fmla="*/ 1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3">
                  <a:moveTo>
                    <a:pt x="135" y="180"/>
                  </a:moveTo>
                  <a:cubicBezTo>
                    <a:pt x="138" y="170"/>
                    <a:pt x="142" y="161"/>
                    <a:pt x="149" y="153"/>
                  </a:cubicBezTo>
                  <a:cubicBezTo>
                    <a:pt x="157" y="144"/>
                    <a:pt x="170" y="141"/>
                    <a:pt x="182" y="139"/>
                  </a:cubicBezTo>
                  <a:cubicBezTo>
                    <a:pt x="220" y="134"/>
                    <a:pt x="256" y="150"/>
                    <a:pt x="260" y="100"/>
                  </a:cubicBezTo>
                  <a:cubicBezTo>
                    <a:pt x="264" y="52"/>
                    <a:pt x="228" y="10"/>
                    <a:pt x="179" y="6"/>
                  </a:cubicBezTo>
                  <a:cubicBezTo>
                    <a:pt x="102" y="0"/>
                    <a:pt x="141" y="60"/>
                    <a:pt x="101" y="96"/>
                  </a:cubicBezTo>
                  <a:cubicBezTo>
                    <a:pt x="62" y="131"/>
                    <a:pt x="9" y="94"/>
                    <a:pt x="4" y="168"/>
                  </a:cubicBezTo>
                  <a:cubicBezTo>
                    <a:pt x="0" y="209"/>
                    <a:pt x="31" y="245"/>
                    <a:pt x="72" y="248"/>
                  </a:cubicBezTo>
                  <a:cubicBezTo>
                    <a:pt x="129" y="253"/>
                    <a:pt x="124" y="214"/>
                    <a:pt x="135" y="18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8"/>
            <p:cNvSpPr>
              <a:spLocks noChangeArrowheads="1"/>
            </p:cNvSpPr>
            <p:nvPr/>
          </p:nvSpPr>
          <p:spPr bwMode="auto">
            <a:xfrm rot="2700000">
              <a:off x="4721108" y="1435960"/>
              <a:ext cx="160886" cy="16088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p:cNvSpPr>
            <p:nvPr/>
          </p:nvSpPr>
          <p:spPr bwMode="auto">
            <a:xfrm rot="2700000">
              <a:off x="8005454" y="3398815"/>
              <a:ext cx="110438" cy="111801"/>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0"/>
            <p:cNvSpPr>
              <a:spLocks/>
            </p:cNvSpPr>
            <p:nvPr/>
          </p:nvSpPr>
          <p:spPr bwMode="auto">
            <a:xfrm rot="2700000">
              <a:off x="8178113" y="3520211"/>
              <a:ext cx="208606" cy="204515"/>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2"/>
            <p:cNvSpPr>
              <a:spLocks/>
            </p:cNvSpPr>
            <p:nvPr/>
          </p:nvSpPr>
          <p:spPr bwMode="auto">
            <a:xfrm rot="2700000">
              <a:off x="3093659" y="2178280"/>
              <a:ext cx="424028" cy="44584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11"/>
            <p:cNvSpPr>
              <a:spLocks noChangeArrowheads="1"/>
            </p:cNvSpPr>
            <p:nvPr/>
          </p:nvSpPr>
          <p:spPr bwMode="auto">
            <a:xfrm rot="21383262">
              <a:off x="3481450" y="5071502"/>
              <a:ext cx="500380" cy="4990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13"/>
            <p:cNvSpPr>
              <a:spLocks noChangeArrowheads="1"/>
            </p:cNvSpPr>
            <p:nvPr/>
          </p:nvSpPr>
          <p:spPr bwMode="auto">
            <a:xfrm rot="21383262">
              <a:off x="3869678" y="4692869"/>
              <a:ext cx="107711" cy="10771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14"/>
            <p:cNvSpPr>
              <a:spLocks noChangeArrowheads="1"/>
            </p:cNvSpPr>
            <p:nvPr/>
          </p:nvSpPr>
          <p:spPr bwMode="auto">
            <a:xfrm rot="21383262">
              <a:off x="4007243" y="5185571"/>
              <a:ext cx="62718" cy="627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15"/>
            <p:cNvSpPr>
              <a:spLocks noChangeArrowheads="1"/>
            </p:cNvSpPr>
            <p:nvPr/>
          </p:nvSpPr>
          <p:spPr bwMode="auto">
            <a:xfrm rot="21383262">
              <a:off x="4271056" y="4925765"/>
              <a:ext cx="151341" cy="15134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7" name="Freeform 6"/>
          <p:cNvSpPr>
            <a:spLocks/>
          </p:cNvSpPr>
          <p:nvPr/>
        </p:nvSpPr>
        <p:spPr bwMode="auto">
          <a:xfrm rot="6300000">
            <a:off x="7631374" y="1926638"/>
            <a:ext cx="409123" cy="409122"/>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7"/>
          <p:cNvSpPr>
            <a:spLocks/>
          </p:cNvSpPr>
          <p:nvPr/>
        </p:nvSpPr>
        <p:spPr bwMode="auto">
          <a:xfrm rot="4677859">
            <a:off x="7912153" y="3293095"/>
            <a:ext cx="317489" cy="303525"/>
          </a:xfrm>
          <a:custGeom>
            <a:avLst/>
            <a:gdLst>
              <a:gd name="T0" fmla="*/ 135 w 264"/>
              <a:gd name="T1" fmla="*/ 180 h 253"/>
              <a:gd name="T2" fmla="*/ 149 w 264"/>
              <a:gd name="T3" fmla="*/ 153 h 253"/>
              <a:gd name="T4" fmla="*/ 182 w 264"/>
              <a:gd name="T5" fmla="*/ 139 h 253"/>
              <a:gd name="T6" fmla="*/ 260 w 264"/>
              <a:gd name="T7" fmla="*/ 100 h 253"/>
              <a:gd name="T8" fmla="*/ 179 w 264"/>
              <a:gd name="T9" fmla="*/ 6 h 253"/>
              <a:gd name="T10" fmla="*/ 101 w 264"/>
              <a:gd name="T11" fmla="*/ 96 h 253"/>
              <a:gd name="T12" fmla="*/ 4 w 264"/>
              <a:gd name="T13" fmla="*/ 168 h 253"/>
              <a:gd name="T14" fmla="*/ 72 w 264"/>
              <a:gd name="T15" fmla="*/ 248 h 253"/>
              <a:gd name="T16" fmla="*/ 135 w 264"/>
              <a:gd name="T17" fmla="*/ 1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3">
                <a:moveTo>
                  <a:pt x="135" y="180"/>
                </a:moveTo>
                <a:cubicBezTo>
                  <a:pt x="138" y="170"/>
                  <a:pt x="142" y="161"/>
                  <a:pt x="149" y="153"/>
                </a:cubicBezTo>
                <a:cubicBezTo>
                  <a:pt x="157" y="144"/>
                  <a:pt x="170" y="141"/>
                  <a:pt x="182" y="139"/>
                </a:cubicBezTo>
                <a:cubicBezTo>
                  <a:pt x="220" y="134"/>
                  <a:pt x="256" y="150"/>
                  <a:pt x="260" y="100"/>
                </a:cubicBezTo>
                <a:cubicBezTo>
                  <a:pt x="264" y="52"/>
                  <a:pt x="228" y="10"/>
                  <a:pt x="179" y="6"/>
                </a:cubicBezTo>
                <a:cubicBezTo>
                  <a:pt x="102" y="0"/>
                  <a:pt x="141" y="60"/>
                  <a:pt x="101" y="96"/>
                </a:cubicBezTo>
                <a:cubicBezTo>
                  <a:pt x="62" y="131"/>
                  <a:pt x="9" y="94"/>
                  <a:pt x="4" y="168"/>
                </a:cubicBezTo>
                <a:cubicBezTo>
                  <a:pt x="0" y="209"/>
                  <a:pt x="31" y="245"/>
                  <a:pt x="72" y="248"/>
                </a:cubicBezTo>
                <a:cubicBezTo>
                  <a:pt x="129" y="253"/>
                  <a:pt x="124" y="214"/>
                  <a:pt x="135" y="18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8"/>
          <p:cNvSpPr>
            <a:spLocks noChangeArrowheads="1"/>
          </p:cNvSpPr>
          <p:nvPr/>
        </p:nvSpPr>
        <p:spPr bwMode="auto">
          <a:xfrm rot="6300000">
            <a:off x="7353420" y="2201926"/>
            <a:ext cx="173657" cy="17365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9"/>
          <p:cNvSpPr>
            <a:spLocks/>
          </p:cNvSpPr>
          <p:nvPr/>
        </p:nvSpPr>
        <p:spPr bwMode="auto">
          <a:xfrm rot="6300000">
            <a:off x="8714043" y="4200465"/>
            <a:ext cx="119204" cy="120676"/>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0"/>
          <p:cNvSpPr>
            <a:spLocks/>
          </p:cNvSpPr>
          <p:nvPr/>
        </p:nvSpPr>
        <p:spPr bwMode="auto">
          <a:xfrm rot="6300000">
            <a:off x="8623925" y="4448242"/>
            <a:ext cx="225165" cy="220749"/>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2"/>
          <p:cNvSpPr>
            <a:spLocks/>
          </p:cNvSpPr>
          <p:nvPr/>
        </p:nvSpPr>
        <p:spPr bwMode="auto">
          <a:xfrm rot="6300000">
            <a:off x="4862824" y="1338340"/>
            <a:ext cx="457687" cy="481235"/>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rot="17730826">
            <a:off x="3296656" y="3101878"/>
            <a:ext cx="1200340" cy="636841"/>
            <a:chOff x="3601234" y="5081722"/>
            <a:chExt cx="1691753" cy="897560"/>
          </a:xfrm>
        </p:grpSpPr>
        <p:sp>
          <p:nvSpPr>
            <p:cNvPr id="174"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3885163" y="2768332"/>
            <a:ext cx="4930173" cy="3003323"/>
          </a:xfrm>
          <a:prstGeom prst="rect">
            <a:avLst/>
          </a:prstGeom>
          <a:noFill/>
        </p:spPr>
        <p:txBody>
          <a:bodyPr wrap="square" rtlCol="0">
            <a:spAutoFit/>
          </a:bodyPr>
          <a:lstStyle/>
          <a:p>
            <a:pPr>
              <a:lnSpc>
                <a:spcPct val="150000"/>
              </a:lnSpc>
            </a:pPr>
            <a:r>
              <a:rPr lang="en-US" sz="1600" b="1" dirty="0">
                <a:solidFill>
                  <a:schemeClr val="bg1"/>
                </a:solidFill>
                <a:latin typeface="+mj-lt"/>
              </a:rPr>
              <a:t>“</a:t>
            </a:r>
            <a:r>
              <a:rPr lang="en-US" sz="1600" dirty="0">
                <a:solidFill>
                  <a:schemeClr val="bg1"/>
                </a:solidFill>
              </a:rPr>
              <a:t>If everyone agrees to the process by which we make changes to our style guide, if</a:t>
            </a:r>
            <a:br>
              <a:rPr lang="en-US" sz="1600" dirty="0">
                <a:solidFill>
                  <a:schemeClr val="bg1"/>
                </a:solidFill>
              </a:rPr>
            </a:br>
            <a:r>
              <a:rPr lang="en-US" sz="1600" dirty="0">
                <a:solidFill>
                  <a:schemeClr val="bg1"/>
                </a:solidFill>
              </a:rPr>
              <a:t>everyone agrees to the voting standards, voting thresholds, </a:t>
            </a:r>
            <a:r>
              <a:rPr lang="en-US" sz="1600" dirty="0" err="1">
                <a:solidFill>
                  <a:schemeClr val="bg1"/>
                </a:solidFill>
              </a:rPr>
              <a:t>etc</a:t>
            </a:r>
            <a:r>
              <a:rPr lang="en-US" sz="1600" dirty="0">
                <a:solidFill>
                  <a:schemeClr val="bg1"/>
                </a:solidFill>
              </a:rPr>
              <a:t>, (the constitution) and if everything is tracked in a transparent open manner—then everyone should be compelled to follow the style guide even if they get out-voted on any particular rule.</a:t>
            </a:r>
            <a:r>
              <a:rPr lang="en-ID" sz="1600" b="1" dirty="0">
                <a:solidFill>
                  <a:schemeClr val="bg1"/>
                </a:solidFill>
                <a:latin typeface="+mj-lt"/>
              </a:rPr>
              <a:t>”</a:t>
            </a:r>
            <a:endParaRPr lang="en-US" sz="1600" dirty="0">
              <a:solidFill>
                <a:schemeClr val="bg1"/>
              </a:solidFill>
            </a:endParaRPr>
          </a:p>
        </p:txBody>
      </p:sp>
    </p:spTree>
    <p:extLst>
      <p:ext uri="{BB962C8B-B14F-4D97-AF65-F5344CB8AC3E}">
        <p14:creationId xmlns:p14="http://schemas.microsoft.com/office/powerpoint/2010/main" val="3314720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Box 2"/>
          <p:cNvSpPr txBox="1"/>
          <p:nvPr/>
        </p:nvSpPr>
        <p:spPr>
          <a:xfrm rot="21333218">
            <a:off x="2998707" y="553594"/>
            <a:ext cx="6194582" cy="1107996"/>
          </a:xfrm>
          <a:prstGeom prst="rect">
            <a:avLst/>
          </a:prstGeom>
          <a:noFill/>
        </p:spPr>
        <p:txBody>
          <a:bodyPr wrap="square" rtlCol="0">
            <a:spAutoFit/>
          </a:bodyPr>
          <a:lstStyle/>
          <a:p>
            <a:pPr algn="ctr"/>
            <a:r>
              <a:rPr lang="en-US" sz="6600" dirty="0">
                <a:solidFill>
                  <a:schemeClr val="bg1"/>
                </a:solidFill>
                <a:latin typeface="+mj-lt"/>
              </a:rPr>
              <a:t>Demo</a:t>
            </a:r>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B7B0803D-F0AD-624E-806B-F33756CAF0DB}"/>
              </a:ext>
            </a:extLst>
          </p:cNvPr>
          <p:cNvSpPr txBox="1"/>
          <p:nvPr/>
        </p:nvSpPr>
        <p:spPr>
          <a:xfrm>
            <a:off x="3693534" y="2338593"/>
            <a:ext cx="5145666" cy="1754326"/>
          </a:xfrm>
          <a:prstGeom prst="rect">
            <a:avLst/>
          </a:prstGeom>
          <a:noFill/>
        </p:spPr>
        <p:txBody>
          <a:bodyPr wrap="square" rtlCol="0">
            <a:spAutoFit/>
          </a:bodyPr>
          <a:lstStyle/>
          <a:p>
            <a:r>
              <a:rPr lang="en-US" dirty="0">
                <a:solidFill>
                  <a:schemeClr val="bg1"/>
                </a:solidFill>
                <a:hlinkClick r:id="rId2"/>
              </a:rPr>
              <a:t>https://</a:t>
            </a:r>
            <a:r>
              <a:rPr lang="en-US" dirty="0" err="1">
                <a:solidFill>
                  <a:schemeClr val="bg1"/>
                </a:solidFill>
                <a:hlinkClick r:id="rId2"/>
              </a:rPr>
              <a:t>github.com</a:t>
            </a:r>
            <a:r>
              <a:rPr lang="en-US" dirty="0">
                <a:solidFill>
                  <a:schemeClr val="bg1"/>
                </a:solidFill>
                <a:hlinkClick r:id="rId2"/>
              </a:rPr>
              <a:t>/</a:t>
            </a:r>
            <a:r>
              <a:rPr lang="en-US" dirty="0" err="1">
                <a:solidFill>
                  <a:schemeClr val="bg1"/>
                </a:solidFill>
                <a:hlinkClick r:id="rId2"/>
              </a:rPr>
              <a:t>turbonemesis</a:t>
            </a:r>
            <a:r>
              <a:rPr lang="en-US" dirty="0">
                <a:solidFill>
                  <a:schemeClr val="bg1"/>
                </a:solidFill>
                <a:hlinkClick r:id="rId2"/>
              </a:rPr>
              <a:t>/constitution</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7" name="Picture 6" descr="Qr code&#10;&#10;Description automatically generated">
            <a:extLst>
              <a:ext uri="{FF2B5EF4-FFF2-40B4-BE49-F238E27FC236}">
                <a16:creationId xmlns:a16="http://schemas.microsoft.com/office/drawing/2014/main" id="{3197D497-0EA2-1543-ABCE-4360F6ED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110" y="3362023"/>
            <a:ext cx="3180836" cy="3180836"/>
          </a:xfrm>
          <a:prstGeom prst="rect">
            <a:avLst/>
          </a:prstGeom>
        </p:spPr>
      </p:pic>
    </p:spTree>
    <p:extLst>
      <p:ext uri="{BB962C8B-B14F-4D97-AF65-F5344CB8AC3E}">
        <p14:creationId xmlns:p14="http://schemas.microsoft.com/office/powerpoint/2010/main" val="3324077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TextBox 29"/>
          <p:cNvSpPr txBox="1"/>
          <p:nvPr/>
        </p:nvSpPr>
        <p:spPr>
          <a:xfrm rot="21343295">
            <a:off x="6809936" y="270499"/>
            <a:ext cx="6997795" cy="1015663"/>
          </a:xfrm>
          <a:prstGeom prst="rect">
            <a:avLst/>
          </a:prstGeom>
          <a:noFill/>
        </p:spPr>
        <p:txBody>
          <a:bodyPr wrap="square" rtlCol="0">
            <a:spAutoFit/>
          </a:bodyPr>
          <a:lstStyle/>
          <a:p>
            <a:r>
              <a:rPr lang="en-US" sz="6000" kern="0" dirty="0">
                <a:solidFill>
                  <a:schemeClr val="bg1"/>
                </a:solidFill>
                <a:latin typeface="+mj-lt"/>
              </a:rPr>
              <a:t>Thank You</a:t>
            </a:r>
          </a:p>
        </p:txBody>
      </p:sp>
      <p:sp>
        <p:nvSpPr>
          <p:cNvPr id="5" name="TextBox 4">
            <a:extLst>
              <a:ext uri="{FF2B5EF4-FFF2-40B4-BE49-F238E27FC236}">
                <a16:creationId xmlns:a16="http://schemas.microsoft.com/office/drawing/2014/main" id="{B8ABA7CE-0D75-8348-B68C-AC62B112AA99}"/>
              </a:ext>
            </a:extLst>
          </p:cNvPr>
          <p:cNvSpPr txBox="1"/>
          <p:nvPr/>
        </p:nvSpPr>
        <p:spPr>
          <a:xfrm>
            <a:off x="3368040" y="1735782"/>
            <a:ext cx="5233192" cy="2677656"/>
          </a:xfrm>
          <a:prstGeom prst="rect">
            <a:avLst/>
          </a:prstGeom>
          <a:noFill/>
        </p:spPr>
        <p:txBody>
          <a:bodyPr wrap="square" rtlCol="0">
            <a:spAutoFit/>
          </a:bodyPr>
          <a:lstStyle/>
          <a:p>
            <a:pPr marL="285750" indent="-285750" algn="ctr">
              <a:buFont typeface="Wingdings" pitchFamily="2" charset="2"/>
              <a:buChar char="ü"/>
            </a:pPr>
            <a:r>
              <a:rPr lang="en-US" sz="2400" dirty="0">
                <a:solidFill>
                  <a:schemeClr val="bg1"/>
                </a:solidFill>
              </a:rPr>
              <a:t>Evergreen</a:t>
            </a:r>
          </a:p>
          <a:p>
            <a:pPr marL="285750" indent="-285750" algn="ctr">
              <a:buFont typeface="Wingdings" pitchFamily="2" charset="2"/>
              <a:buChar char="ü"/>
            </a:pPr>
            <a:r>
              <a:rPr lang="en-US" sz="2400" dirty="0">
                <a:solidFill>
                  <a:schemeClr val="bg1"/>
                </a:solidFill>
              </a:rPr>
              <a:t>Scalable</a:t>
            </a:r>
          </a:p>
          <a:p>
            <a:pPr marL="285750" indent="-285750" algn="ctr">
              <a:buFont typeface="Wingdings" pitchFamily="2" charset="2"/>
              <a:buChar char="ü"/>
            </a:pPr>
            <a:r>
              <a:rPr lang="en-US" sz="2400" dirty="0">
                <a:solidFill>
                  <a:schemeClr val="bg1"/>
                </a:solidFill>
              </a:rPr>
              <a:t>Opinionated</a:t>
            </a:r>
          </a:p>
          <a:p>
            <a:pPr marL="285750" indent="-285750" algn="ctr">
              <a:buFont typeface="Wingdings" pitchFamily="2" charset="2"/>
              <a:buChar char="ü"/>
            </a:pPr>
            <a:r>
              <a:rPr lang="en-US" sz="2400" dirty="0">
                <a:solidFill>
                  <a:schemeClr val="bg1"/>
                </a:solidFill>
              </a:rPr>
              <a:t>Automated</a:t>
            </a:r>
          </a:p>
          <a:p>
            <a:pPr marL="285750" indent="-285750" algn="ctr">
              <a:buFont typeface="Wingdings" pitchFamily="2" charset="2"/>
              <a:buChar char="ü"/>
            </a:pPr>
            <a:r>
              <a:rPr lang="en-US" sz="2400" dirty="0">
                <a:solidFill>
                  <a:schemeClr val="bg1"/>
                </a:solidFill>
              </a:rPr>
              <a:t>Fun Activity</a:t>
            </a:r>
          </a:p>
          <a:p>
            <a:pPr marL="285750" indent="-285750" algn="ctr">
              <a:buFont typeface="Wingdings" pitchFamily="2" charset="2"/>
              <a:buChar char="ü"/>
            </a:pPr>
            <a:r>
              <a:rPr lang="en-US" sz="2400" dirty="0">
                <a:solidFill>
                  <a:schemeClr val="bg1"/>
                </a:solidFill>
              </a:rPr>
              <a:t>Powerful</a:t>
            </a:r>
          </a:p>
          <a:p>
            <a:pPr algn="ctr"/>
            <a:endParaRPr lang="en-US" sz="2400" dirty="0">
              <a:solidFill>
                <a:schemeClr val="bg1"/>
              </a:solidFill>
            </a:endParaRPr>
          </a:p>
        </p:txBody>
      </p:sp>
      <p:sp>
        <p:nvSpPr>
          <p:cNvPr id="6" name="Rectangle 5">
            <a:extLst>
              <a:ext uri="{FF2B5EF4-FFF2-40B4-BE49-F238E27FC236}">
                <a16:creationId xmlns:a16="http://schemas.microsoft.com/office/drawing/2014/main" id="{F478A537-C54E-AB4F-8249-0B3E408D0C93}"/>
              </a:ext>
            </a:extLst>
          </p:cNvPr>
          <p:cNvSpPr/>
          <p:nvPr/>
        </p:nvSpPr>
        <p:spPr>
          <a:xfrm>
            <a:off x="3368040" y="4343400"/>
            <a:ext cx="6096000" cy="1754326"/>
          </a:xfrm>
          <a:prstGeom prst="rect">
            <a:avLst/>
          </a:prstGeom>
        </p:spPr>
        <p:txBody>
          <a:bodyPr>
            <a:spAutoFit/>
          </a:bodyPr>
          <a:lstStyle/>
          <a:p>
            <a:r>
              <a:rPr lang="en-US" dirty="0">
                <a:solidFill>
                  <a:schemeClr val="bg1"/>
                </a:solidFill>
                <a:latin typeface="Slack-Lato"/>
              </a:rPr>
              <a:t>It’s just an idea, but the beauty of this idea is it harnesses other people’s ideas and allows them to flourish</a:t>
            </a:r>
          </a:p>
          <a:p>
            <a:endParaRPr lang="en-US" dirty="0">
              <a:solidFill>
                <a:schemeClr val="bg1"/>
              </a:solidFill>
              <a:latin typeface="Slack-Lato"/>
            </a:endParaRPr>
          </a:p>
          <a:p>
            <a:r>
              <a:rPr lang="en-US" dirty="0">
                <a:solidFill>
                  <a:schemeClr val="bg1"/>
                </a:solidFill>
                <a:hlinkClick r:id="rId2"/>
              </a:rPr>
              <a:t>https://github.com/turbonemesis/constitution</a:t>
            </a:r>
            <a:endParaRPr lang="en-US" dirty="0">
              <a:solidFill>
                <a:schemeClr val="bg1"/>
              </a:solidFill>
            </a:endParaRPr>
          </a:p>
          <a:p>
            <a:endParaRPr lang="en-US" dirty="0">
              <a:solidFill>
                <a:schemeClr val="bg1"/>
              </a:solidFill>
            </a:endParaRPr>
          </a:p>
          <a:p>
            <a:r>
              <a:rPr lang="en-US" dirty="0">
                <a:solidFill>
                  <a:schemeClr val="bg1"/>
                </a:solidFill>
                <a:hlinkClick r:id="rId3"/>
              </a:rPr>
              <a:t>https://</a:t>
            </a:r>
            <a:r>
              <a:rPr lang="en-US" dirty="0" err="1">
                <a:solidFill>
                  <a:schemeClr val="bg1"/>
                </a:solidFill>
                <a:hlinkClick r:id="rId3"/>
              </a:rPr>
              <a:t>chasegibbons.com</a:t>
            </a:r>
            <a:endParaRPr lang="en-US" dirty="0">
              <a:solidFill>
                <a:schemeClr val="bg1"/>
              </a:solidFill>
            </a:endParaRPr>
          </a:p>
        </p:txBody>
      </p:sp>
      <p:pic>
        <p:nvPicPr>
          <p:cNvPr id="9" name="Picture 8" descr="Qr code&#10;&#10;Description automatically generated">
            <a:extLst>
              <a:ext uri="{FF2B5EF4-FFF2-40B4-BE49-F238E27FC236}">
                <a16:creationId xmlns:a16="http://schemas.microsoft.com/office/drawing/2014/main" id="{D222E6CA-33F6-DD49-B8AD-9A46C4ACC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065756"/>
            <a:ext cx="2489200" cy="2489200"/>
          </a:xfrm>
          <a:prstGeom prst="rect">
            <a:avLst/>
          </a:prstGeom>
        </p:spPr>
      </p:pic>
    </p:spTree>
    <p:extLst>
      <p:ext uri="{BB962C8B-B14F-4D97-AF65-F5344CB8AC3E}">
        <p14:creationId xmlns:p14="http://schemas.microsoft.com/office/powerpoint/2010/main" val="18442343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466B-33AF-D743-879B-69CF7710E206}"/>
              </a:ext>
            </a:extLst>
          </p:cNvPr>
          <p:cNvPicPr>
            <a:picLocks noChangeAspect="1"/>
          </p:cNvPicPr>
          <p:nvPr/>
        </p:nvPicPr>
        <p:blipFill>
          <a:blip r:embed="rId2">
            <a:extLst>
              <a:ext uri="{28A0092B-C50C-407E-A947-70E740481C1C}">
                <a14:useLocalDpi xmlns:a14="http://schemas.microsoft.com/office/drawing/2010/main" val="0"/>
              </a:ext>
            </a:extLst>
          </a:blip>
          <a:srcRect l="52" r="52"/>
          <a:stretch/>
        </p:blipFill>
        <p:spPr>
          <a:xfrm>
            <a:off x="-803267" y="10886"/>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10" name="Picture 9" descr="A picture containing text, tableware, dishware, clipart&#10;&#10;Description automatically generated">
            <a:extLst>
              <a:ext uri="{FF2B5EF4-FFF2-40B4-BE49-F238E27FC236}">
                <a16:creationId xmlns:a16="http://schemas.microsoft.com/office/drawing/2014/main" id="{69A541D0-B54E-F54F-A996-E7B120EED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725" y="378082"/>
            <a:ext cx="3508808" cy="696955"/>
          </a:xfrm>
          <a:prstGeom prst="rect">
            <a:avLst/>
          </a:prstGeom>
        </p:spPr>
      </p:pic>
      <p:sp>
        <p:nvSpPr>
          <p:cNvPr id="11" name="TextBox 10">
            <a:extLst>
              <a:ext uri="{FF2B5EF4-FFF2-40B4-BE49-F238E27FC236}">
                <a16:creationId xmlns:a16="http://schemas.microsoft.com/office/drawing/2014/main" id="{C34714C0-6840-C34F-9E65-D5F61F963637}"/>
              </a:ext>
            </a:extLst>
          </p:cNvPr>
          <p:cNvSpPr txBox="1"/>
          <p:nvPr/>
        </p:nvSpPr>
        <p:spPr>
          <a:xfrm>
            <a:off x="8228595" y="1442233"/>
            <a:ext cx="3352800" cy="2031325"/>
          </a:xfrm>
          <a:prstGeom prst="rect">
            <a:avLst/>
          </a:prstGeom>
          <a:noFill/>
        </p:spPr>
        <p:txBody>
          <a:bodyPr wrap="square" rtlCol="0">
            <a:spAutoFit/>
          </a:bodyPr>
          <a:lstStyle/>
          <a:p>
            <a:r>
              <a:rPr lang="en-US" dirty="0">
                <a:solidFill>
                  <a:schemeClr val="bg1"/>
                </a:solidFill>
              </a:rPr>
              <a:t>8 years at Rent Dynamics</a:t>
            </a:r>
          </a:p>
          <a:p>
            <a:endParaRPr lang="en-US" dirty="0">
              <a:solidFill>
                <a:schemeClr val="bg1"/>
              </a:solidFill>
            </a:endParaRPr>
          </a:p>
          <a:p>
            <a:r>
              <a:rPr lang="en-US" dirty="0">
                <a:solidFill>
                  <a:schemeClr val="bg1"/>
                </a:solidFill>
              </a:rPr>
              <a:t>Sr Software Team Lead over Contact Center Development</a:t>
            </a:r>
          </a:p>
          <a:p>
            <a:endParaRPr lang="en-US" dirty="0">
              <a:solidFill>
                <a:schemeClr val="bg1"/>
              </a:solidFill>
            </a:endParaRPr>
          </a:p>
          <a:p>
            <a:r>
              <a:rPr lang="en-US" dirty="0">
                <a:solidFill>
                  <a:schemeClr val="bg1"/>
                </a:solidFill>
              </a:rPr>
              <a:t>Part-time property manager on my off time</a:t>
            </a:r>
          </a:p>
        </p:txBody>
      </p:sp>
      <p:pic>
        <p:nvPicPr>
          <p:cNvPr id="15" name="Picture 14" descr="A picture containing person, indoor&#10;&#10;Description automatically generated">
            <a:extLst>
              <a:ext uri="{FF2B5EF4-FFF2-40B4-BE49-F238E27FC236}">
                <a16:creationId xmlns:a16="http://schemas.microsoft.com/office/drawing/2014/main" id="{1015A719-132A-774D-82FC-2B2489B94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857" y="3671404"/>
            <a:ext cx="2819400" cy="2819400"/>
          </a:xfrm>
          <a:prstGeom prst="ellipse">
            <a:avLst/>
          </a:prstGeom>
          <a:ln>
            <a:noFill/>
          </a:ln>
          <a:effectLst>
            <a:softEdge rad="112500"/>
          </a:effectLst>
        </p:spPr>
      </p:pic>
    </p:spTree>
    <p:extLst>
      <p:ext uri="{BB962C8B-B14F-4D97-AF65-F5344CB8AC3E}">
        <p14:creationId xmlns:p14="http://schemas.microsoft.com/office/powerpoint/2010/main" val="4002523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og sitting on a chair in front of a computer&#10;&#10;Description automatically generated with low confidence">
            <a:extLst>
              <a:ext uri="{FF2B5EF4-FFF2-40B4-BE49-F238E27FC236}">
                <a16:creationId xmlns:a16="http://schemas.microsoft.com/office/drawing/2014/main" id="{5D288095-1CB6-C44E-A5E3-06F1C9859852}"/>
              </a:ext>
            </a:extLst>
          </p:cNvPr>
          <p:cNvPicPr>
            <a:picLocks noChangeAspect="1"/>
          </p:cNvPicPr>
          <p:nvPr/>
        </p:nvPicPr>
        <p:blipFill rotWithShape="1">
          <a:blip r:embed="rId3">
            <a:extLst>
              <a:ext uri="{28A0092B-C50C-407E-A947-70E740481C1C}">
                <a14:useLocalDpi xmlns:a14="http://schemas.microsoft.com/office/drawing/2010/main" val="0"/>
              </a:ext>
            </a:extLst>
          </a:blip>
          <a:srcRect r="104" b="-1"/>
          <a:stretch/>
        </p:blipFill>
        <p:spPr>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 name="Picture 4" descr="A picture containing building, outdoor&#10;&#10;Description automatically generated">
            <a:extLst>
              <a:ext uri="{FF2B5EF4-FFF2-40B4-BE49-F238E27FC236}">
                <a16:creationId xmlns:a16="http://schemas.microsoft.com/office/drawing/2014/main" id="{27431C5F-5A88-AA4E-BF35-3FBBBDCA7025}"/>
              </a:ext>
            </a:extLst>
          </p:cNvPr>
          <p:cNvPicPr>
            <a:picLocks noChangeAspect="1"/>
          </p:cNvPicPr>
          <p:nvPr/>
        </p:nvPicPr>
        <p:blipFill rotWithShape="1">
          <a:blip r:embed="rId4">
            <a:extLst>
              <a:ext uri="{28A0092B-C50C-407E-A947-70E740481C1C}">
                <a14:useLocalDpi xmlns:a14="http://schemas.microsoft.com/office/drawing/2010/main" val="0"/>
              </a:ext>
            </a:extLst>
          </a:blip>
          <a:srcRect l="3399" r="23039" b="2"/>
          <a:stretch/>
        </p:blipFill>
        <p:spPr>
          <a:xfrm>
            <a:off x="5767142" y="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3608067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4326995-495C-204A-86E3-A376E6CE4536}"/>
              </a:ext>
            </a:extLst>
          </p:cNvPr>
          <p:cNvGrpSpPr/>
          <p:nvPr/>
        </p:nvGrpSpPr>
        <p:grpSpPr>
          <a:xfrm>
            <a:off x="20" y="10"/>
            <a:ext cx="12191982" cy="6857990"/>
            <a:chOff x="20" y="10"/>
            <a:chExt cx="12191982" cy="6857990"/>
          </a:xfrm>
        </p:grpSpPr>
        <p:pic>
          <p:nvPicPr>
            <p:cNvPr id="3" name="Picture 2" descr="Graphical user interface, application&#10;&#10;Description automatically generated">
              <a:extLst>
                <a:ext uri="{FF2B5EF4-FFF2-40B4-BE49-F238E27FC236}">
                  <a16:creationId xmlns:a16="http://schemas.microsoft.com/office/drawing/2014/main" id="{122E7960-3562-654B-AFFB-DFD1C8331BFE}"/>
                </a:ext>
              </a:extLst>
            </p:cNvPr>
            <p:cNvPicPr>
              <a:picLocks noChangeAspect="1"/>
            </p:cNvPicPr>
            <p:nvPr/>
          </p:nvPicPr>
          <p:blipFill rotWithShape="1">
            <a:blip r:embed="rId3">
              <a:extLst>
                <a:ext uri="{28A0092B-C50C-407E-A947-70E740481C1C}">
                  <a14:useLocalDpi xmlns:a14="http://schemas.microsoft.com/office/drawing/2010/main" val="0"/>
                </a:ext>
              </a:extLst>
            </a:blip>
            <a:srcRect r="597"/>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A person standing in front of a sign&#10;&#10;Description automatically generated with medium confidence">
              <a:extLst>
                <a:ext uri="{FF2B5EF4-FFF2-40B4-BE49-F238E27FC236}">
                  <a16:creationId xmlns:a16="http://schemas.microsoft.com/office/drawing/2014/main" id="{F4F02285-0632-E74B-AD76-45958B87A9B5}"/>
                </a:ext>
              </a:extLst>
            </p:cNvPr>
            <p:cNvPicPr>
              <a:picLocks noChangeAspect="1"/>
            </p:cNvPicPr>
            <p:nvPr/>
          </p:nvPicPr>
          <p:blipFill rotWithShape="1">
            <a:blip r:embed="rId4">
              <a:extLst>
                <a:ext uri="{28A0092B-C50C-407E-A947-70E740481C1C}">
                  <a14:useLocalDpi xmlns:a14="http://schemas.microsoft.com/office/drawing/2010/main" val="0"/>
                </a:ext>
              </a:extLst>
            </a:blip>
            <a:srcRect b="3408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Picture 4" descr="A person with his mouth open&#10;&#10;Description automatically generated with low confidence">
              <a:extLst>
                <a:ext uri="{FF2B5EF4-FFF2-40B4-BE49-F238E27FC236}">
                  <a16:creationId xmlns:a16="http://schemas.microsoft.com/office/drawing/2014/main" id="{3B09E5F6-65A5-C14A-BDC8-90F14CE23A87}"/>
                </a:ext>
              </a:extLst>
            </p:cNvPr>
            <p:cNvPicPr>
              <a:picLocks noChangeAspect="1"/>
            </p:cNvPicPr>
            <p:nvPr/>
          </p:nvPicPr>
          <p:blipFill rotWithShape="1">
            <a:blip r:embed="rId5">
              <a:extLst>
                <a:ext uri="{28A0092B-C50C-407E-A947-70E740481C1C}">
                  <a14:useLocalDpi xmlns:a14="http://schemas.microsoft.com/office/drawing/2010/main" val="0"/>
                </a:ext>
              </a:extLst>
            </a:blip>
            <a:srcRect l="7811" r="563" b="2"/>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solidFill>
              <a:schemeClr val="accent2">
                <a:lumMod val="50000"/>
              </a:schemeClr>
            </a:solidFill>
            <a:ln>
              <a:solidFill>
                <a:schemeClr val="accent2">
                  <a:lumMod val="50000"/>
                </a:schemeClr>
              </a:solidFill>
            </a:ln>
            <a:effectLst>
              <a:outerShdw blurRad="50800" dist="50800" dir="5400000" algn="ctr" rotWithShape="0">
                <a:schemeClr val="accent2">
                  <a:lumMod val="50000"/>
                </a:schemeClr>
              </a:outerShdw>
            </a:effectLst>
          </p:spPr>
        </p:pic>
      </p:grpSp>
    </p:spTree>
    <p:extLst>
      <p:ext uri="{BB962C8B-B14F-4D97-AF65-F5344CB8AC3E}">
        <p14:creationId xmlns:p14="http://schemas.microsoft.com/office/powerpoint/2010/main" val="2367487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21333218">
            <a:off x="2998707" y="45763"/>
            <a:ext cx="6194582" cy="2123658"/>
          </a:xfrm>
          <a:prstGeom prst="rect">
            <a:avLst/>
          </a:prstGeom>
          <a:noFill/>
        </p:spPr>
        <p:txBody>
          <a:bodyPr wrap="square" rtlCol="0">
            <a:spAutoFit/>
          </a:bodyPr>
          <a:lstStyle/>
          <a:p>
            <a:pPr algn="ctr"/>
            <a:r>
              <a:rPr lang="en-US" sz="6600" dirty="0">
                <a:solidFill>
                  <a:schemeClr val="bg1"/>
                </a:solidFill>
                <a:latin typeface="+mj-lt"/>
              </a:rPr>
              <a:t>Why we need a style guide</a:t>
            </a:r>
          </a:p>
        </p:txBody>
      </p:sp>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921FC634-B3D4-2345-BB4B-985FDE666086}"/>
              </a:ext>
            </a:extLst>
          </p:cNvPr>
          <p:cNvSpPr txBox="1"/>
          <p:nvPr/>
        </p:nvSpPr>
        <p:spPr>
          <a:xfrm>
            <a:off x="914400" y="2895600"/>
            <a:ext cx="10058400" cy="2554545"/>
          </a:xfrm>
          <a:prstGeom prst="rect">
            <a:avLst/>
          </a:prstGeom>
          <a:noFill/>
        </p:spPr>
        <p:txBody>
          <a:bodyPr wrap="square" rtlCol="0">
            <a:spAutoFit/>
          </a:bodyPr>
          <a:lstStyle/>
          <a:p>
            <a:pPr marL="457200" indent="-457200" algn="ctr">
              <a:buFont typeface="Arial" panose="020B0604020202020204" pitchFamily="34" charset="0"/>
              <a:buChar char="•"/>
            </a:pPr>
            <a:r>
              <a:rPr lang="en-US" sz="3200" dirty="0">
                <a:solidFill>
                  <a:schemeClr val="bg1"/>
                </a:solidFill>
              </a:rPr>
              <a:t>Consistency</a:t>
            </a:r>
          </a:p>
          <a:p>
            <a:pPr algn="ctr"/>
            <a:endParaRPr lang="en-US" sz="3200" dirty="0">
              <a:solidFill>
                <a:schemeClr val="bg1"/>
              </a:solidFill>
            </a:endParaRPr>
          </a:p>
          <a:p>
            <a:pPr marL="457200" indent="-457200" algn="ctr">
              <a:buFont typeface="Arial" panose="020B0604020202020204" pitchFamily="34" charset="0"/>
              <a:buChar char="•"/>
            </a:pPr>
            <a:r>
              <a:rPr lang="en-US" sz="3200" dirty="0">
                <a:solidFill>
                  <a:schemeClr val="bg1"/>
                </a:solidFill>
              </a:rPr>
              <a:t>Maintainability</a:t>
            </a:r>
          </a:p>
          <a:p>
            <a:pPr algn="ctr"/>
            <a:endParaRPr lang="en-US" sz="3200" dirty="0">
              <a:solidFill>
                <a:schemeClr val="bg1"/>
              </a:solidFill>
            </a:endParaRPr>
          </a:p>
          <a:p>
            <a:pPr algn="ctr"/>
            <a:endParaRPr lang="en-US" sz="3200" dirty="0">
              <a:solidFill>
                <a:schemeClr val="bg1"/>
              </a:solidFill>
            </a:endParaRPr>
          </a:p>
        </p:txBody>
      </p:sp>
    </p:spTree>
    <p:extLst>
      <p:ext uri="{BB962C8B-B14F-4D97-AF65-F5344CB8AC3E}">
        <p14:creationId xmlns:p14="http://schemas.microsoft.com/office/powerpoint/2010/main" val="677349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21333218">
            <a:off x="2998707" y="553594"/>
            <a:ext cx="6194582" cy="1107996"/>
          </a:xfrm>
          <a:prstGeom prst="rect">
            <a:avLst/>
          </a:prstGeom>
          <a:noFill/>
        </p:spPr>
        <p:txBody>
          <a:bodyPr wrap="square" rtlCol="0">
            <a:spAutoFit/>
          </a:bodyPr>
          <a:lstStyle/>
          <a:p>
            <a:pPr algn="ctr"/>
            <a:r>
              <a:rPr lang="en-US" sz="6600" dirty="0">
                <a:solidFill>
                  <a:schemeClr val="bg1"/>
                </a:solidFill>
                <a:latin typeface="+mj-lt"/>
              </a:rPr>
              <a:t>Standup</a:t>
            </a:r>
          </a:p>
        </p:txBody>
      </p:sp>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6657BC27-2E1B-F74E-946A-4CCC8DE00EDD}"/>
              </a:ext>
            </a:extLst>
          </p:cNvPr>
          <p:cNvSpPr txBox="1"/>
          <p:nvPr/>
        </p:nvSpPr>
        <p:spPr>
          <a:xfrm>
            <a:off x="3963562" y="3136612"/>
            <a:ext cx="4343320" cy="1569660"/>
          </a:xfrm>
          <a:prstGeom prst="rect">
            <a:avLst/>
          </a:prstGeom>
          <a:noFill/>
        </p:spPr>
        <p:txBody>
          <a:bodyPr wrap="square" rtlCol="0">
            <a:spAutoFit/>
          </a:bodyPr>
          <a:lstStyle/>
          <a:p>
            <a:pPr marL="457200" indent="-457200" algn="ctr">
              <a:buFont typeface="Arial" panose="020B0604020202020204" pitchFamily="34" charset="0"/>
              <a:buChar char="•"/>
            </a:pPr>
            <a:r>
              <a:rPr lang="en-US" sz="3200" dirty="0">
                <a:solidFill>
                  <a:schemeClr val="bg1"/>
                </a:solidFill>
              </a:rPr>
              <a:t>Not “Official”</a:t>
            </a:r>
          </a:p>
          <a:p>
            <a:pPr marL="457200" indent="-457200" algn="ctr">
              <a:buFont typeface="Arial" panose="020B0604020202020204" pitchFamily="34" charset="0"/>
              <a:buChar char="•"/>
            </a:pPr>
            <a:r>
              <a:rPr lang="en-US" sz="3200" dirty="0">
                <a:solidFill>
                  <a:schemeClr val="bg1"/>
                </a:solidFill>
              </a:rPr>
              <a:t>No historical record keeping</a:t>
            </a:r>
          </a:p>
        </p:txBody>
      </p:sp>
    </p:spTree>
    <p:extLst>
      <p:ext uri="{BB962C8B-B14F-4D97-AF65-F5344CB8AC3E}">
        <p14:creationId xmlns:p14="http://schemas.microsoft.com/office/powerpoint/2010/main" val="777511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21333218">
            <a:off x="2998707" y="553594"/>
            <a:ext cx="6194582" cy="1107996"/>
          </a:xfrm>
          <a:prstGeom prst="rect">
            <a:avLst/>
          </a:prstGeom>
          <a:noFill/>
        </p:spPr>
        <p:txBody>
          <a:bodyPr wrap="square" rtlCol="0">
            <a:spAutoFit/>
          </a:bodyPr>
          <a:lstStyle/>
          <a:p>
            <a:pPr algn="ctr"/>
            <a:r>
              <a:rPr lang="en-US" sz="6600" dirty="0">
                <a:solidFill>
                  <a:schemeClr val="bg1"/>
                </a:solidFill>
                <a:latin typeface="+mj-lt"/>
              </a:rPr>
              <a:t>1</a:t>
            </a:r>
            <a:r>
              <a:rPr lang="en-US" sz="6600" baseline="30000" dirty="0">
                <a:solidFill>
                  <a:schemeClr val="bg1"/>
                </a:solidFill>
                <a:latin typeface="+mj-lt"/>
              </a:rPr>
              <a:t>st</a:t>
            </a:r>
            <a:r>
              <a:rPr lang="en-US" sz="6600" dirty="0">
                <a:solidFill>
                  <a:schemeClr val="bg1"/>
                </a:solidFill>
                <a:latin typeface="+mj-lt"/>
              </a:rPr>
              <a:t> Vote</a:t>
            </a:r>
          </a:p>
        </p:txBody>
      </p:sp>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Graphical user interface, application, website&#10;&#10;Description automatically generated">
            <a:extLst>
              <a:ext uri="{FF2B5EF4-FFF2-40B4-BE49-F238E27FC236}">
                <a16:creationId xmlns:a16="http://schemas.microsoft.com/office/drawing/2014/main" id="{9842D459-17D0-7A43-BECF-D0E3399EE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163" y="1900043"/>
            <a:ext cx="9037674" cy="4781091"/>
          </a:xfrm>
          <a:prstGeom prst="rect">
            <a:avLst/>
          </a:prstGeom>
        </p:spPr>
      </p:pic>
    </p:spTree>
    <p:extLst>
      <p:ext uri="{BB962C8B-B14F-4D97-AF65-F5344CB8AC3E}">
        <p14:creationId xmlns:p14="http://schemas.microsoft.com/office/powerpoint/2010/main" val="3723973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21333218">
            <a:off x="2998707" y="553594"/>
            <a:ext cx="6194582" cy="1107996"/>
          </a:xfrm>
          <a:prstGeom prst="rect">
            <a:avLst/>
          </a:prstGeom>
          <a:noFill/>
        </p:spPr>
        <p:txBody>
          <a:bodyPr wrap="square" rtlCol="0">
            <a:spAutoFit/>
          </a:bodyPr>
          <a:lstStyle/>
          <a:p>
            <a:pPr algn="ctr"/>
            <a:r>
              <a:rPr lang="en-US" sz="6600" dirty="0">
                <a:solidFill>
                  <a:schemeClr val="bg1"/>
                </a:solidFill>
                <a:latin typeface="+mj-lt"/>
              </a:rPr>
              <a:t>2</a:t>
            </a:r>
            <a:r>
              <a:rPr lang="en-US" sz="6600" baseline="30000" dirty="0">
                <a:solidFill>
                  <a:schemeClr val="bg1"/>
                </a:solidFill>
                <a:latin typeface="+mj-lt"/>
              </a:rPr>
              <a:t>nd</a:t>
            </a:r>
            <a:r>
              <a:rPr lang="en-US" sz="6600" dirty="0">
                <a:solidFill>
                  <a:schemeClr val="bg1"/>
                </a:solidFill>
                <a:latin typeface="+mj-lt"/>
              </a:rPr>
              <a:t> Vote</a:t>
            </a:r>
          </a:p>
        </p:txBody>
      </p:sp>
      <p:sp>
        <p:nvSpPr>
          <p:cNvPr id="40" name="Freeform 6"/>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8"/>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rot="17730826">
            <a:off x="3591729" y="413954"/>
            <a:ext cx="1315351" cy="697860"/>
            <a:chOff x="3601234" y="5081722"/>
            <a:chExt cx="1691753" cy="897560"/>
          </a:xfrm>
        </p:grpSpPr>
        <p:sp>
          <p:nvSpPr>
            <p:cNvPr id="46" name="Oval 11"/>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4"/>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5"/>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Text&#10;&#10;Description automatically generated">
            <a:extLst>
              <a:ext uri="{FF2B5EF4-FFF2-40B4-BE49-F238E27FC236}">
                <a16:creationId xmlns:a16="http://schemas.microsoft.com/office/drawing/2014/main" id="{D171A7F6-ABE4-2745-AA9B-CFD19EDA1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119578"/>
            <a:ext cx="9448800" cy="3940732"/>
          </a:xfrm>
          <a:prstGeom prst="rect">
            <a:avLst/>
          </a:prstGeom>
        </p:spPr>
      </p:pic>
    </p:spTree>
    <p:extLst>
      <p:ext uri="{BB962C8B-B14F-4D97-AF65-F5344CB8AC3E}">
        <p14:creationId xmlns:p14="http://schemas.microsoft.com/office/powerpoint/2010/main" val="3165865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C957C-4807-E24C-987B-03D9DFEFA40F}"/>
              </a:ext>
            </a:extLst>
          </p:cNvPr>
          <p:cNvSpPr txBox="1"/>
          <p:nvPr/>
        </p:nvSpPr>
        <p:spPr>
          <a:xfrm>
            <a:off x="2667000" y="1627884"/>
            <a:ext cx="8260595" cy="5355312"/>
          </a:xfrm>
          <a:prstGeom prst="rect">
            <a:avLst/>
          </a:prstGeom>
          <a:noFill/>
        </p:spPr>
        <p:txBody>
          <a:bodyPr wrap="none" rtlCol="0">
            <a:spAutoFit/>
          </a:bodyPr>
          <a:lstStyle/>
          <a:p>
            <a:r>
              <a:rPr lang="en-US" dirty="0">
                <a:solidFill>
                  <a:schemeClr val="bg1"/>
                </a:solidFill>
              </a:rPr>
              <a:t>Must be “Official”</a:t>
            </a:r>
          </a:p>
          <a:p>
            <a:endParaRPr lang="en-US" dirty="0">
              <a:solidFill>
                <a:schemeClr val="bg1"/>
              </a:solidFill>
            </a:endParaRPr>
          </a:p>
          <a:p>
            <a:r>
              <a:rPr lang="en-US" dirty="0">
                <a:solidFill>
                  <a:schemeClr val="bg1"/>
                </a:solidFill>
              </a:rPr>
              <a:t>Historical record keeping is a must</a:t>
            </a:r>
          </a:p>
          <a:p>
            <a:endParaRPr lang="en-US" dirty="0">
              <a:solidFill>
                <a:schemeClr val="bg1"/>
              </a:solidFill>
            </a:endParaRPr>
          </a:p>
          <a:p>
            <a:r>
              <a:rPr lang="en-US" dirty="0">
                <a:solidFill>
                  <a:schemeClr val="bg1"/>
                </a:solidFill>
              </a:rPr>
              <a:t>Any new rule must have authority/buy-in from everyone</a:t>
            </a:r>
          </a:p>
          <a:p>
            <a:endParaRPr lang="en-US" dirty="0">
              <a:solidFill>
                <a:schemeClr val="bg1"/>
              </a:solidFill>
            </a:endParaRPr>
          </a:p>
          <a:p>
            <a:r>
              <a:rPr lang="en-US" dirty="0">
                <a:solidFill>
                  <a:schemeClr val="bg1"/>
                </a:solidFill>
              </a:rPr>
              <a:t>Should avoid conflict/No chance of stalemate</a:t>
            </a:r>
          </a:p>
          <a:p>
            <a:endParaRPr lang="en-US" dirty="0">
              <a:solidFill>
                <a:schemeClr val="bg1"/>
              </a:solidFill>
            </a:endParaRPr>
          </a:p>
          <a:p>
            <a:r>
              <a:rPr lang="en-US" dirty="0">
                <a:solidFill>
                  <a:schemeClr val="bg1"/>
                </a:solidFill>
              </a:rPr>
              <a:t>Should avoid ambiguity</a:t>
            </a:r>
          </a:p>
          <a:p>
            <a:endParaRPr lang="en-US" dirty="0">
              <a:solidFill>
                <a:schemeClr val="bg1"/>
              </a:solidFill>
            </a:endParaRPr>
          </a:p>
          <a:p>
            <a:r>
              <a:rPr lang="en-US" dirty="0">
                <a:solidFill>
                  <a:schemeClr val="bg1"/>
                </a:solidFill>
              </a:rPr>
              <a:t>Everyone should know exactly what changes were made, when they were made,</a:t>
            </a:r>
          </a:p>
          <a:p>
            <a:r>
              <a:rPr lang="en-US" dirty="0">
                <a:solidFill>
                  <a:schemeClr val="bg1"/>
                </a:solidFill>
              </a:rPr>
              <a:t>and why</a:t>
            </a:r>
          </a:p>
          <a:p>
            <a:endParaRPr lang="en-US" dirty="0">
              <a:solidFill>
                <a:schemeClr val="bg1"/>
              </a:solidFill>
            </a:endParaRPr>
          </a:p>
          <a:p>
            <a:r>
              <a:rPr lang="en-US" dirty="0">
                <a:solidFill>
                  <a:schemeClr val="bg1"/>
                </a:solidFill>
              </a:rPr>
              <a:t>Everyone should know how to propose their own changes</a:t>
            </a:r>
          </a:p>
          <a:p>
            <a:endParaRPr lang="en-US" dirty="0">
              <a:solidFill>
                <a:schemeClr val="bg1"/>
              </a:solidFill>
            </a:endParaRPr>
          </a:p>
          <a:p>
            <a:r>
              <a:rPr lang="en-US" dirty="0">
                <a:solidFill>
                  <a:schemeClr val="bg1"/>
                </a:solidFill>
              </a:rPr>
              <a:t>Everyone should be able to vote on new changes</a:t>
            </a:r>
          </a:p>
          <a:p>
            <a:endParaRPr lang="en-US" dirty="0">
              <a:solidFill>
                <a:schemeClr val="bg1"/>
              </a:solidFill>
            </a:endParaRPr>
          </a:p>
          <a:p>
            <a:r>
              <a:rPr lang="en-US" dirty="0">
                <a:solidFill>
                  <a:schemeClr val="bg1"/>
                </a:solidFill>
              </a:rPr>
              <a:t>Should work across teams and/or within teams</a:t>
            </a:r>
          </a:p>
          <a:p>
            <a:endParaRPr lang="en-US" dirty="0">
              <a:solidFill>
                <a:schemeClr val="bg1"/>
              </a:solidFill>
            </a:endParaRPr>
          </a:p>
        </p:txBody>
      </p:sp>
      <p:sp>
        <p:nvSpPr>
          <p:cNvPr id="3" name="Freeform 6">
            <a:extLst>
              <a:ext uri="{FF2B5EF4-FFF2-40B4-BE49-F238E27FC236}">
                <a16:creationId xmlns:a16="http://schemas.microsoft.com/office/drawing/2014/main" id="{A8759519-4054-014A-8069-99127374A2D4}"/>
              </a:ext>
            </a:extLst>
          </p:cNvPr>
          <p:cNvSpPr>
            <a:spLocks/>
          </p:cNvSpPr>
          <p:nvPr/>
        </p:nvSpPr>
        <p:spPr bwMode="auto">
          <a:xfrm rot="6300000">
            <a:off x="8114602" y="617796"/>
            <a:ext cx="318097" cy="318096"/>
          </a:xfrm>
          <a:custGeom>
            <a:avLst/>
            <a:gdLst>
              <a:gd name="T0" fmla="*/ 124 w 170"/>
              <a:gd name="T1" fmla="*/ 64 h 170"/>
              <a:gd name="T2" fmla="*/ 107 w 170"/>
              <a:gd name="T3" fmla="*/ 23 h 170"/>
              <a:gd name="T4" fmla="*/ 60 w 170"/>
              <a:gd name="T5" fmla="*/ 0 h 170"/>
              <a:gd name="T6" fmla="*/ 0 w 170"/>
              <a:gd name="T7" fmla="*/ 59 h 170"/>
              <a:gd name="T8" fmla="*/ 26 w 170"/>
              <a:gd name="T9" fmla="*/ 109 h 170"/>
              <a:gd name="T10" fmla="*/ 70 w 170"/>
              <a:gd name="T11" fmla="*/ 135 h 170"/>
              <a:gd name="T12" fmla="*/ 119 w 170"/>
              <a:gd name="T13" fmla="*/ 170 h 170"/>
              <a:gd name="T14" fmla="*/ 170 w 170"/>
              <a:gd name="T15" fmla="*/ 119 h 170"/>
              <a:gd name="T16" fmla="*/ 130 w 170"/>
              <a:gd name="T17" fmla="*/ 69 h 170"/>
              <a:gd name="T18" fmla="*/ 124 w 170"/>
              <a:gd name="T19"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124" y="64"/>
                </a:moveTo>
                <a:cubicBezTo>
                  <a:pt x="114" y="52"/>
                  <a:pt x="116" y="35"/>
                  <a:pt x="107" y="23"/>
                </a:cubicBezTo>
                <a:cubicBezTo>
                  <a:pt x="96" y="8"/>
                  <a:pt x="78" y="0"/>
                  <a:pt x="60" y="0"/>
                </a:cubicBezTo>
                <a:cubicBezTo>
                  <a:pt x="27" y="0"/>
                  <a:pt x="0" y="26"/>
                  <a:pt x="0" y="59"/>
                </a:cubicBezTo>
                <a:cubicBezTo>
                  <a:pt x="0" y="79"/>
                  <a:pt x="10" y="98"/>
                  <a:pt x="26" y="109"/>
                </a:cubicBezTo>
                <a:cubicBezTo>
                  <a:pt x="43" y="120"/>
                  <a:pt x="58" y="117"/>
                  <a:pt x="70" y="135"/>
                </a:cubicBezTo>
                <a:cubicBezTo>
                  <a:pt x="82" y="154"/>
                  <a:pt x="95" y="170"/>
                  <a:pt x="119" y="170"/>
                </a:cubicBezTo>
                <a:cubicBezTo>
                  <a:pt x="147" y="170"/>
                  <a:pt x="170" y="147"/>
                  <a:pt x="170" y="119"/>
                </a:cubicBezTo>
                <a:cubicBezTo>
                  <a:pt x="170" y="89"/>
                  <a:pt x="151" y="82"/>
                  <a:pt x="130" y="69"/>
                </a:cubicBezTo>
                <a:cubicBezTo>
                  <a:pt x="128" y="68"/>
                  <a:pt x="126" y="66"/>
                  <a:pt x="124" y="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2AF38C9C-199E-4448-BEB6-059FCF5B6EB6}"/>
              </a:ext>
            </a:extLst>
          </p:cNvPr>
          <p:cNvGrpSpPr/>
          <p:nvPr/>
        </p:nvGrpSpPr>
        <p:grpSpPr>
          <a:xfrm rot="17730826">
            <a:off x="3591729" y="413954"/>
            <a:ext cx="1315351" cy="697860"/>
            <a:chOff x="3601234" y="5081722"/>
            <a:chExt cx="1691753" cy="897560"/>
          </a:xfrm>
        </p:grpSpPr>
        <p:sp>
          <p:nvSpPr>
            <p:cNvPr id="5" name="Oval 11">
              <a:extLst>
                <a:ext uri="{FF2B5EF4-FFF2-40B4-BE49-F238E27FC236}">
                  <a16:creationId xmlns:a16="http://schemas.microsoft.com/office/drawing/2014/main" id="{B92BA2AF-FFE7-1440-AF36-37030CB84DB9}"/>
                </a:ext>
              </a:extLst>
            </p:cNvPr>
            <p:cNvSpPr>
              <a:spLocks noChangeArrowheads="1"/>
            </p:cNvSpPr>
            <p:nvPr/>
          </p:nvSpPr>
          <p:spPr bwMode="auto">
            <a:xfrm rot="3383262">
              <a:off x="3600499" y="5082457"/>
              <a:ext cx="540100" cy="53863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13">
              <a:extLst>
                <a:ext uri="{FF2B5EF4-FFF2-40B4-BE49-F238E27FC236}">
                  <a16:creationId xmlns:a16="http://schemas.microsoft.com/office/drawing/2014/main" id="{9574E71B-B988-9F4A-9229-DDC8C7AD6BE6}"/>
                </a:ext>
              </a:extLst>
            </p:cNvPr>
            <p:cNvSpPr>
              <a:spLocks noChangeArrowheads="1"/>
            </p:cNvSpPr>
            <p:nvPr/>
          </p:nvSpPr>
          <p:spPr bwMode="auto">
            <a:xfrm rot="3383262">
              <a:off x="5176725" y="5146477"/>
              <a:ext cx="116261" cy="116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14">
              <a:extLst>
                <a:ext uri="{FF2B5EF4-FFF2-40B4-BE49-F238E27FC236}">
                  <a16:creationId xmlns:a16="http://schemas.microsoft.com/office/drawing/2014/main" id="{02ECE9A2-810D-DB48-8DE6-E985FE82DAFE}"/>
                </a:ext>
              </a:extLst>
            </p:cNvPr>
            <p:cNvSpPr>
              <a:spLocks noChangeArrowheads="1"/>
            </p:cNvSpPr>
            <p:nvPr/>
          </p:nvSpPr>
          <p:spPr bwMode="auto">
            <a:xfrm rot="3383262">
              <a:off x="4452060" y="5530758"/>
              <a:ext cx="67696" cy="6769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5">
              <a:extLst>
                <a:ext uri="{FF2B5EF4-FFF2-40B4-BE49-F238E27FC236}">
                  <a16:creationId xmlns:a16="http://schemas.microsoft.com/office/drawing/2014/main" id="{A15209BB-518F-4249-9302-D243849C3D4A}"/>
                </a:ext>
              </a:extLst>
            </p:cNvPr>
            <p:cNvSpPr>
              <a:spLocks noChangeArrowheads="1"/>
            </p:cNvSpPr>
            <p:nvPr/>
          </p:nvSpPr>
          <p:spPr bwMode="auto">
            <a:xfrm rot="3383262">
              <a:off x="4737455" y="5815927"/>
              <a:ext cx="163354" cy="16335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BE6B82D2-FD14-7E47-85A0-B4180B153E51}"/>
              </a:ext>
            </a:extLst>
          </p:cNvPr>
          <p:cNvSpPr txBox="1"/>
          <p:nvPr/>
        </p:nvSpPr>
        <p:spPr>
          <a:xfrm rot="21333218">
            <a:off x="2998708" y="316709"/>
            <a:ext cx="6194582" cy="1107996"/>
          </a:xfrm>
          <a:prstGeom prst="rect">
            <a:avLst/>
          </a:prstGeom>
          <a:noFill/>
        </p:spPr>
        <p:txBody>
          <a:bodyPr wrap="square" rtlCol="0">
            <a:spAutoFit/>
          </a:bodyPr>
          <a:lstStyle/>
          <a:p>
            <a:pPr algn="ctr"/>
            <a:r>
              <a:rPr lang="en-US" sz="6600" dirty="0">
                <a:solidFill>
                  <a:schemeClr val="bg1"/>
                </a:solidFill>
                <a:latin typeface="+mj-lt"/>
              </a:rPr>
              <a:t>Ideal solution</a:t>
            </a:r>
          </a:p>
        </p:txBody>
      </p:sp>
      <p:sp>
        <p:nvSpPr>
          <p:cNvPr id="10" name="Oval 8">
            <a:extLst>
              <a:ext uri="{FF2B5EF4-FFF2-40B4-BE49-F238E27FC236}">
                <a16:creationId xmlns:a16="http://schemas.microsoft.com/office/drawing/2014/main" id="{2117B197-4C86-544A-9A61-1FF5030C50AA}"/>
              </a:ext>
            </a:extLst>
          </p:cNvPr>
          <p:cNvSpPr>
            <a:spLocks noChangeArrowheads="1"/>
          </p:cNvSpPr>
          <p:nvPr/>
        </p:nvSpPr>
        <p:spPr bwMode="auto">
          <a:xfrm rot="6300000">
            <a:off x="7669354" y="1259357"/>
            <a:ext cx="135020" cy="1350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DFC49E98-F324-D84C-8CCA-5699B4E4CC2A}"/>
              </a:ext>
            </a:extLst>
          </p:cNvPr>
          <p:cNvSpPr>
            <a:spLocks/>
          </p:cNvSpPr>
          <p:nvPr/>
        </p:nvSpPr>
        <p:spPr bwMode="auto">
          <a:xfrm rot="6300000">
            <a:off x="7404553" y="59871"/>
            <a:ext cx="92683" cy="93828"/>
          </a:xfrm>
          <a:custGeom>
            <a:avLst/>
            <a:gdLst>
              <a:gd name="T0" fmla="*/ 45 w 50"/>
              <a:gd name="T1" fmla="*/ 33 h 50"/>
              <a:gd name="T2" fmla="*/ 17 w 50"/>
              <a:gd name="T3" fmla="*/ 46 h 50"/>
              <a:gd name="T4" fmla="*/ 4 w 50"/>
              <a:gd name="T5" fmla="*/ 17 h 50"/>
              <a:gd name="T6" fmla="*/ 33 w 50"/>
              <a:gd name="T7" fmla="*/ 5 h 50"/>
              <a:gd name="T8" fmla="*/ 45 w 50"/>
              <a:gd name="T9" fmla="*/ 33 h 50"/>
            </a:gdLst>
            <a:ahLst/>
            <a:cxnLst>
              <a:cxn ang="0">
                <a:pos x="T0" y="T1"/>
              </a:cxn>
              <a:cxn ang="0">
                <a:pos x="T2" y="T3"/>
              </a:cxn>
              <a:cxn ang="0">
                <a:pos x="T4" y="T5"/>
              </a:cxn>
              <a:cxn ang="0">
                <a:pos x="T6" y="T7"/>
              </a:cxn>
              <a:cxn ang="0">
                <a:pos x="T8" y="T9"/>
              </a:cxn>
            </a:cxnLst>
            <a:rect l="0" t="0" r="r" b="b"/>
            <a:pathLst>
              <a:path w="50" h="50">
                <a:moveTo>
                  <a:pt x="45" y="33"/>
                </a:moveTo>
                <a:cubicBezTo>
                  <a:pt x="41" y="44"/>
                  <a:pt x="28" y="50"/>
                  <a:pt x="17" y="46"/>
                </a:cubicBezTo>
                <a:cubicBezTo>
                  <a:pt x="6" y="41"/>
                  <a:pt x="0" y="29"/>
                  <a:pt x="4" y="17"/>
                </a:cubicBezTo>
                <a:cubicBezTo>
                  <a:pt x="9" y="6"/>
                  <a:pt x="22" y="0"/>
                  <a:pt x="33" y="5"/>
                </a:cubicBezTo>
                <a:cubicBezTo>
                  <a:pt x="44" y="9"/>
                  <a:pt x="50" y="22"/>
                  <a:pt x="45"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5AB9CAED-AD4C-C641-B442-253D54BA1B6B}"/>
              </a:ext>
            </a:extLst>
          </p:cNvPr>
          <p:cNvSpPr>
            <a:spLocks/>
          </p:cNvSpPr>
          <p:nvPr/>
        </p:nvSpPr>
        <p:spPr bwMode="auto">
          <a:xfrm rot="6300000">
            <a:off x="7312417" y="327287"/>
            <a:ext cx="175067" cy="171634"/>
          </a:xfrm>
          <a:custGeom>
            <a:avLst/>
            <a:gdLst>
              <a:gd name="T0" fmla="*/ 85 w 93"/>
              <a:gd name="T1" fmla="*/ 61 h 92"/>
              <a:gd name="T2" fmla="*/ 32 w 93"/>
              <a:gd name="T3" fmla="*/ 84 h 92"/>
              <a:gd name="T4" fmla="*/ 9 w 93"/>
              <a:gd name="T5" fmla="*/ 31 h 92"/>
              <a:gd name="T6" fmla="*/ 62 w 93"/>
              <a:gd name="T7" fmla="*/ 8 h 92"/>
              <a:gd name="T8" fmla="*/ 85 w 93"/>
              <a:gd name="T9" fmla="*/ 61 h 92"/>
            </a:gdLst>
            <a:ahLst/>
            <a:cxnLst>
              <a:cxn ang="0">
                <a:pos x="T0" y="T1"/>
              </a:cxn>
              <a:cxn ang="0">
                <a:pos x="T2" y="T3"/>
              </a:cxn>
              <a:cxn ang="0">
                <a:pos x="T4" y="T5"/>
              </a:cxn>
              <a:cxn ang="0">
                <a:pos x="T6" y="T7"/>
              </a:cxn>
              <a:cxn ang="0">
                <a:pos x="T8" y="T9"/>
              </a:cxn>
            </a:cxnLst>
            <a:rect l="0" t="0" r="r" b="b"/>
            <a:pathLst>
              <a:path w="93" h="92">
                <a:moveTo>
                  <a:pt x="85" y="61"/>
                </a:moveTo>
                <a:cubicBezTo>
                  <a:pt x="77" y="82"/>
                  <a:pt x="53" y="92"/>
                  <a:pt x="32" y="84"/>
                </a:cubicBezTo>
                <a:cubicBezTo>
                  <a:pt x="11" y="76"/>
                  <a:pt x="0" y="52"/>
                  <a:pt x="9" y="31"/>
                </a:cubicBezTo>
                <a:cubicBezTo>
                  <a:pt x="17" y="10"/>
                  <a:pt x="41" y="0"/>
                  <a:pt x="62" y="8"/>
                </a:cubicBezTo>
                <a:cubicBezTo>
                  <a:pt x="83" y="16"/>
                  <a:pt x="93" y="40"/>
                  <a:pt x="85"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84601131-5331-3A47-8BE4-86662D56F97F}"/>
              </a:ext>
            </a:extLst>
          </p:cNvPr>
          <p:cNvSpPr>
            <a:spLocks/>
          </p:cNvSpPr>
          <p:nvPr/>
        </p:nvSpPr>
        <p:spPr bwMode="auto">
          <a:xfrm rot="6300000">
            <a:off x="3933723" y="201271"/>
            <a:ext cx="355855" cy="374164"/>
          </a:xfrm>
          <a:custGeom>
            <a:avLst/>
            <a:gdLst>
              <a:gd name="T0" fmla="*/ 162 w 190"/>
              <a:gd name="T1" fmla="*/ 61 h 200"/>
              <a:gd name="T2" fmla="*/ 180 w 190"/>
              <a:gd name="T3" fmla="*/ 49 h 200"/>
              <a:gd name="T4" fmla="*/ 177 w 190"/>
              <a:gd name="T5" fmla="*/ 10 h 200"/>
              <a:gd name="T6" fmla="*/ 137 w 190"/>
              <a:gd name="T7" fmla="*/ 13 h 200"/>
              <a:gd name="T8" fmla="*/ 120 w 190"/>
              <a:gd name="T9" fmla="*/ 32 h 200"/>
              <a:gd name="T10" fmla="*/ 88 w 190"/>
              <a:gd name="T11" fmla="*/ 27 h 200"/>
              <a:gd name="T12" fmla="*/ 30 w 190"/>
              <a:gd name="T13" fmla="*/ 55 h 200"/>
              <a:gd name="T14" fmla="*/ 38 w 190"/>
              <a:gd name="T15" fmla="*/ 171 h 200"/>
              <a:gd name="T16" fmla="*/ 154 w 190"/>
              <a:gd name="T17" fmla="*/ 162 h 200"/>
              <a:gd name="T18" fmla="*/ 173 w 190"/>
              <a:gd name="T19" fmla="*/ 96 h 200"/>
              <a:gd name="T20" fmla="*/ 168 w 190"/>
              <a:gd name="T21" fmla="*/ 79 h 200"/>
              <a:gd name="T22" fmla="*/ 162 w 190"/>
              <a:gd name="T23" fmla="*/ 65 h 200"/>
              <a:gd name="T24" fmla="*/ 162 w 190"/>
              <a:gd name="T25"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00">
                <a:moveTo>
                  <a:pt x="162" y="61"/>
                </a:moveTo>
                <a:cubicBezTo>
                  <a:pt x="165" y="56"/>
                  <a:pt x="176" y="54"/>
                  <a:pt x="180" y="49"/>
                </a:cubicBezTo>
                <a:cubicBezTo>
                  <a:pt x="190" y="38"/>
                  <a:pt x="188" y="20"/>
                  <a:pt x="177" y="10"/>
                </a:cubicBezTo>
                <a:cubicBezTo>
                  <a:pt x="165" y="0"/>
                  <a:pt x="147" y="1"/>
                  <a:pt x="137" y="13"/>
                </a:cubicBezTo>
                <a:cubicBezTo>
                  <a:pt x="132" y="19"/>
                  <a:pt x="132" y="34"/>
                  <a:pt x="120" y="32"/>
                </a:cubicBezTo>
                <a:cubicBezTo>
                  <a:pt x="109" y="29"/>
                  <a:pt x="100" y="26"/>
                  <a:pt x="88" y="27"/>
                </a:cubicBezTo>
                <a:cubicBezTo>
                  <a:pt x="66" y="28"/>
                  <a:pt x="44" y="38"/>
                  <a:pt x="30" y="55"/>
                </a:cubicBezTo>
                <a:cubicBezTo>
                  <a:pt x="0" y="89"/>
                  <a:pt x="4" y="141"/>
                  <a:pt x="38" y="171"/>
                </a:cubicBezTo>
                <a:cubicBezTo>
                  <a:pt x="73" y="200"/>
                  <a:pt x="124" y="196"/>
                  <a:pt x="154" y="162"/>
                </a:cubicBezTo>
                <a:cubicBezTo>
                  <a:pt x="170" y="144"/>
                  <a:pt x="177" y="119"/>
                  <a:pt x="173" y="96"/>
                </a:cubicBezTo>
                <a:cubicBezTo>
                  <a:pt x="172" y="90"/>
                  <a:pt x="170" y="84"/>
                  <a:pt x="168" y="79"/>
                </a:cubicBezTo>
                <a:cubicBezTo>
                  <a:pt x="167" y="75"/>
                  <a:pt x="162" y="69"/>
                  <a:pt x="162" y="65"/>
                </a:cubicBezTo>
                <a:cubicBezTo>
                  <a:pt x="162" y="63"/>
                  <a:pt x="162" y="62"/>
                  <a:pt x="162" y="6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00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Hexon-Green">
      <a:dk1>
        <a:sysClr val="windowText" lastClr="000000"/>
      </a:dk1>
      <a:lt1>
        <a:sysClr val="window" lastClr="FFFFFF"/>
      </a:lt1>
      <a:dk2>
        <a:srgbClr val="44546A"/>
      </a:dk2>
      <a:lt2>
        <a:srgbClr val="E7E6E6"/>
      </a:lt2>
      <a:accent1>
        <a:srgbClr val="AEC539"/>
      </a:accent1>
      <a:accent2>
        <a:srgbClr val="3F434D"/>
      </a:accent2>
      <a:accent3>
        <a:srgbClr val="AEC539"/>
      </a:accent3>
      <a:accent4>
        <a:srgbClr val="3F434D"/>
      </a:accent4>
      <a:accent5>
        <a:srgbClr val="AEC539"/>
      </a:accent5>
      <a:accent6>
        <a:srgbClr val="3F434D"/>
      </a:accent6>
      <a:hlink>
        <a:srgbClr val="0563C1"/>
      </a:hlink>
      <a:folHlink>
        <a:srgbClr val="954F72"/>
      </a:folHlink>
    </a:clrScheme>
    <a:fontScheme name="Custom 9">
      <a:majorFont>
        <a:latin typeface="Lobster 1.0"/>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6577</TotalTime>
  <Words>820</Words>
  <Application>Microsoft Macintosh PowerPoint</Application>
  <PresentationFormat>Widescreen</PresentationFormat>
  <Paragraphs>148</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Lobster 1.0</vt:lpstr>
      <vt:lpstr>Montserrat Light</vt:lpstr>
      <vt:lpstr>Open Sans</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Chase Gibbons</cp:lastModifiedBy>
  <cp:revision>216</cp:revision>
  <dcterms:created xsi:type="dcterms:W3CDTF">2018-05-05T03:43:01Z</dcterms:created>
  <dcterms:modified xsi:type="dcterms:W3CDTF">2021-04-25T23:43:29Z</dcterms:modified>
</cp:coreProperties>
</file>